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10288575" cx="18288000"/>
  <p:notesSz cx="7004050" cy="9290050"/>
  <p:embeddedFontLst>
    <p:embeddedFont>
      <p:font typeface="Montserrat SemiBold"/>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Playfair Display"/>
      <p:regular r:id="rId48"/>
      <p:bold r:id="rId49"/>
      <p:italic r:id="rId50"/>
      <p:boldItalic r:id="rId51"/>
    </p:embeddedFont>
    <p:embeddedFont>
      <p:font typeface="Montserrat"/>
      <p:regular r:id="rId52"/>
      <p:bold r:id="rId53"/>
      <p:italic r:id="rId54"/>
      <p:boldItalic r:id="rId55"/>
    </p:embeddedFont>
    <p:embeddedFont>
      <p:font typeface="EB Garamond Medium"/>
      <p:regular r:id="rId56"/>
      <p:bold r:id="rId57"/>
      <p:italic r:id="rId58"/>
      <p:boldItalic r:id="rId59"/>
    </p:embeddedFont>
    <p:embeddedFont>
      <p:font typeface="Montserrat Medium"/>
      <p:regular r:id="rId60"/>
      <p:bold r:id="rId61"/>
      <p:italic r:id="rId62"/>
      <p:boldItalic r:id="rId63"/>
    </p:embeddedFont>
    <p:embeddedFont>
      <p:font typeface="EB Garamond"/>
      <p:regular r:id="rId64"/>
      <p:bold r:id="rId65"/>
      <p:italic r:id="rId66"/>
      <p:boldItalic r:id="rId67"/>
    </p:embeddedFont>
    <p:embeddedFont>
      <p:font typeface="Public Sans Black"/>
      <p:bold r:id="rId68"/>
      <p:boldItalic r:id="rId69"/>
    </p:embeddedFont>
    <p:embeddedFont>
      <p:font typeface="Lexen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1">
          <p15:clr>
            <a:srgbClr val="A4A3A4"/>
          </p15:clr>
        </p15:guide>
        <p15:guide id="2" pos="3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ABE9EB-808C-4965-817A-DF25B979A031}">
  <a:tblStyle styleId="{46ABE9EB-808C-4965-817A-DF25B979A0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1" orient="horz"/>
        <p:guide pos="33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ayfairDisplay-regular.fntdata"/><Relationship Id="rId47" Type="http://schemas.openxmlformats.org/officeDocument/2006/relationships/font" Target="fonts/RobotoMedium-boldItalic.fntdata"/><Relationship Id="rId49" Type="http://schemas.openxmlformats.org/officeDocument/2006/relationships/font" Target="fonts/PlayfairDispl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exend-bold.fntdata"/><Relationship Id="rId70" Type="http://schemas.openxmlformats.org/officeDocument/2006/relationships/font" Target="fonts/Lexend-regular.fntdata"/><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3.xml"/><Relationship Id="rId64" Type="http://schemas.openxmlformats.org/officeDocument/2006/relationships/font" Target="fonts/EBGaramond-regular.fntdata"/><Relationship Id="rId63" Type="http://schemas.openxmlformats.org/officeDocument/2006/relationships/font" Target="fonts/MontserratMedium-boldItalic.fntdata"/><Relationship Id="rId22" Type="http://schemas.openxmlformats.org/officeDocument/2006/relationships/slide" Target="slides/slide15.xml"/><Relationship Id="rId66" Type="http://schemas.openxmlformats.org/officeDocument/2006/relationships/font" Target="fonts/EBGaramond-italic.fntdata"/><Relationship Id="rId21" Type="http://schemas.openxmlformats.org/officeDocument/2006/relationships/slide" Target="slides/slide14.xml"/><Relationship Id="rId65" Type="http://schemas.openxmlformats.org/officeDocument/2006/relationships/font" Target="fonts/EBGaramond-bold.fntdata"/><Relationship Id="rId24" Type="http://schemas.openxmlformats.org/officeDocument/2006/relationships/slide" Target="slides/slide17.xml"/><Relationship Id="rId68" Type="http://schemas.openxmlformats.org/officeDocument/2006/relationships/font" Target="fonts/PublicSansBlack-bold.fntdata"/><Relationship Id="rId23" Type="http://schemas.openxmlformats.org/officeDocument/2006/relationships/slide" Target="slides/slide16.xml"/><Relationship Id="rId67" Type="http://schemas.openxmlformats.org/officeDocument/2006/relationships/font" Target="fonts/EBGaramond-boldItalic.fntdata"/><Relationship Id="rId60" Type="http://schemas.openxmlformats.org/officeDocument/2006/relationships/font" Target="fonts/MontserratMedium-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ublicSansBlack-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layfairDisplay-boldItalic.fntdata"/><Relationship Id="rId50" Type="http://schemas.openxmlformats.org/officeDocument/2006/relationships/font" Target="fonts/PlayfairDisplay-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4.xml"/><Relationship Id="rId55" Type="http://schemas.openxmlformats.org/officeDocument/2006/relationships/font" Target="fonts/Montserrat-boldItalic.fntdata"/><Relationship Id="rId10" Type="http://schemas.openxmlformats.org/officeDocument/2006/relationships/slide" Target="slides/slide3.xml"/><Relationship Id="rId54" Type="http://schemas.openxmlformats.org/officeDocument/2006/relationships/font" Target="fonts/Montserrat-italic.fntdata"/><Relationship Id="rId13" Type="http://schemas.openxmlformats.org/officeDocument/2006/relationships/slide" Target="slides/slide6.xml"/><Relationship Id="rId57" Type="http://schemas.openxmlformats.org/officeDocument/2006/relationships/font" Target="fonts/EBGaramondMedium-bold.fntdata"/><Relationship Id="rId12" Type="http://schemas.openxmlformats.org/officeDocument/2006/relationships/slide" Target="slides/slide5.xml"/><Relationship Id="rId56" Type="http://schemas.openxmlformats.org/officeDocument/2006/relationships/font" Target="fonts/EBGaramondMedium-regular.fntdata"/><Relationship Id="rId15" Type="http://schemas.openxmlformats.org/officeDocument/2006/relationships/slide" Target="slides/slide8.xml"/><Relationship Id="rId59" Type="http://schemas.openxmlformats.org/officeDocument/2006/relationships/font" Target="fonts/EBGaramondMedium-boldItalic.fntdata"/><Relationship Id="rId14" Type="http://schemas.openxmlformats.org/officeDocument/2006/relationships/slide" Target="slides/slide7.xml"/><Relationship Id="rId58" Type="http://schemas.openxmlformats.org/officeDocument/2006/relationships/font" Target="fonts/EBGaramond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5088" cy="466116"/>
          </a:xfrm>
          <a:prstGeom prst="rect">
            <a:avLst/>
          </a:prstGeom>
          <a:noFill/>
          <a:ln>
            <a:noFill/>
          </a:ln>
        </p:spPr>
        <p:txBody>
          <a:bodyPr anchorCtr="0" anchor="t" bIns="46550" lIns="93100" spcFirstLastPara="1" rIns="93100" wrap="square" tIns="465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67341" y="0"/>
            <a:ext cx="3035088" cy="466116"/>
          </a:xfrm>
          <a:prstGeom prst="rect">
            <a:avLst/>
          </a:prstGeom>
          <a:noFill/>
          <a:ln>
            <a:noFill/>
          </a:ln>
        </p:spPr>
        <p:txBody>
          <a:bodyPr anchorCtr="0" anchor="t" bIns="46550" lIns="93100" spcFirstLastPara="1" rIns="93100" wrap="square" tIns="465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4375" y="1160463"/>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0405" y="4470837"/>
            <a:ext cx="5603240" cy="3657957"/>
          </a:xfrm>
          <a:prstGeom prst="rect">
            <a:avLst/>
          </a:prstGeom>
          <a:noFill/>
          <a:ln>
            <a:noFill/>
          </a:ln>
        </p:spPr>
        <p:txBody>
          <a:bodyPr anchorCtr="0" anchor="t" bIns="46550" lIns="93100" spcFirstLastPara="1" rIns="93100" wrap="square" tIns="465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3936"/>
            <a:ext cx="3035088" cy="466115"/>
          </a:xfrm>
          <a:prstGeom prst="rect">
            <a:avLst/>
          </a:prstGeom>
          <a:noFill/>
          <a:ln>
            <a:noFill/>
          </a:ln>
        </p:spPr>
        <p:txBody>
          <a:bodyPr anchorCtr="0" anchor="b" bIns="46550" lIns="93100" spcFirstLastPara="1" rIns="93100" wrap="square" tIns="465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67341" y="8823936"/>
            <a:ext cx="3035088" cy="466115"/>
          </a:xfrm>
          <a:prstGeom prst="rect">
            <a:avLst/>
          </a:prstGeom>
          <a:noFill/>
          <a:ln>
            <a:noFill/>
          </a:ln>
        </p:spPr>
        <p:txBody>
          <a:bodyPr anchorCtr="0" anchor="b" bIns="46550" lIns="93100" spcFirstLastPara="1" rIns="93100" wrap="square" tIns="465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S_Uty0-oMuZfP72p6sl7pNpPfw4gGrqK9XVXji6t7g/edi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Q91ksGpA5qGW9rL91BZo_XVUwmJbGNF7zU43_TqnZiU/edit#heading=h.usx4bio1o44w"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qLBGX-AiV1jPEwSqnC6Dmtyhvg1cHrRcR5WehVDwhSg/edit#heading=h.1tnbsd6kpxa"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CRFAwACTlbk9w5qJa29CFYoIgbw1PuGP/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_D82txXlyBFuEYb5i4DgrDvx-67cXwnvXQzxxPLQb9A/ed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8aec17db3d_0_0:notes"/>
          <p:cNvSpPr txBox="1"/>
          <p:nvPr>
            <p:ph idx="1" type="body"/>
          </p:nvPr>
        </p:nvSpPr>
        <p:spPr>
          <a:xfrm>
            <a:off x="700405" y="4412774"/>
            <a:ext cx="5603100" cy="4180500"/>
          </a:xfrm>
          <a:prstGeom prst="rect">
            <a:avLst/>
          </a:prstGeom>
          <a:noFill/>
          <a:ln>
            <a:noFill/>
          </a:ln>
        </p:spPr>
        <p:txBody>
          <a:bodyPr anchorCtr="0" anchor="t" bIns="93200" lIns="93200" spcFirstLastPara="1" rIns="93200" wrap="square" tIns="93200">
            <a:noAutofit/>
          </a:bodyPr>
          <a:lstStyle/>
          <a:p>
            <a:pPr indent="0" lvl="0" marL="0" rtl="0" algn="l">
              <a:spcBef>
                <a:spcPts val="0"/>
              </a:spcBef>
              <a:spcAft>
                <a:spcPts val="0"/>
              </a:spcAft>
              <a:buNone/>
            </a:pPr>
            <a:r>
              <a:t/>
            </a:r>
            <a:endParaRPr/>
          </a:p>
        </p:txBody>
      </p:sp>
      <p:sp>
        <p:nvSpPr>
          <p:cNvPr id="708" name="Google Shape;708;g28aec17db3d_0_0:notes"/>
          <p:cNvSpPr/>
          <p:nvPr>
            <p:ph idx="2" type="sldImg"/>
          </p:nvPr>
        </p:nvSpPr>
        <p:spPr>
          <a:xfrm>
            <a:off x="1167929" y="696754"/>
            <a:ext cx="4668900" cy="3483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8aec17db3d_0_326: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Direct questions</a:t>
            </a:r>
            <a:endParaRPr/>
          </a:p>
        </p:txBody>
      </p:sp>
      <p:sp>
        <p:nvSpPr>
          <p:cNvPr id="836" name="Google Shape;836;g28aec17db3d_0_326: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8aec17db3d_0_336: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Direct questions</a:t>
            </a:r>
            <a:endParaRPr/>
          </a:p>
        </p:txBody>
      </p:sp>
      <p:sp>
        <p:nvSpPr>
          <p:cNvPr id="845" name="Google Shape;845;g28aec17db3d_0_336: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8aec17db3d_0_346: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Direct questions</a:t>
            </a:r>
            <a:endParaRPr/>
          </a:p>
        </p:txBody>
      </p:sp>
      <p:sp>
        <p:nvSpPr>
          <p:cNvPr id="854" name="Google Shape;854;g28aec17db3d_0_346: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3ef1bbc3f_0_217: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Direct questions</a:t>
            </a:r>
            <a:endParaRPr/>
          </a:p>
        </p:txBody>
      </p:sp>
      <p:sp>
        <p:nvSpPr>
          <p:cNvPr id="863" name="Google Shape;863;g303ef1bbc3f_0_217: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3ef1bbc3f_0_227: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72" name="Google Shape;872;g303ef1bbc3f_0_227: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fd5065beb_0_5: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79" name="Google Shape;879;g27fd5065beb_0_5: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3ef1bbc3f_0_197: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09" name="Google Shape;909;g303ef1bbc3f_0_197: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03ef1bbc3f_3_49: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18" name="Google Shape;918;g303ef1bbc3f_3_49: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03ef1bbc3f_3_29: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25" name="Google Shape;925;g303ef1bbc3f_3_29: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03ef1bbc3f_3_90: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slide này sửa thành insert từ để tương tác với lớp dễ hơn</a:t>
            </a:r>
            <a:endParaRPr/>
          </a:p>
        </p:txBody>
      </p:sp>
      <p:sp>
        <p:nvSpPr>
          <p:cNvPr id="951" name="Google Shape;951;g303ef1bbc3f_3_90: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03ef1bbc3f_0_205: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715" name="Google Shape;715;g303ef1bbc3f_0_205: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03ef1bbc3f_3_138: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84" name="Google Shape;984;g303ef1bbc3f_3_138: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03ef1bbc3f_3_194: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chuyển slide này thành dạng insert từ</a:t>
            </a:r>
            <a:endParaRPr/>
          </a:p>
        </p:txBody>
      </p:sp>
      <p:sp>
        <p:nvSpPr>
          <p:cNvPr id="1013" name="Google Shape;1013;g303ef1bbc3f_3_194: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03ef1bbc3f_3_226: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hướng dẫn thêm cho học viên một số cách paraphrase đơn giản và luyện tập thêm cách viết mở bài </a:t>
            </a:r>
            <a:r>
              <a:rPr lang="en-US" u="sng">
                <a:solidFill>
                  <a:schemeClr val="hlink"/>
                </a:solidFill>
                <a:hlinkClick r:id="rId2"/>
              </a:rPr>
              <a:t>tại đây</a:t>
            </a:r>
            <a:endParaRPr/>
          </a:p>
        </p:txBody>
      </p:sp>
      <p:sp>
        <p:nvSpPr>
          <p:cNvPr id="1054" name="Google Shape;1054;g303ef1bbc3f_3_226: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0455fbb351_0_27: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hướng dẫn thêm cho học viên một số cách paraphrase đơn giản và luyện tập thêm cách viết thân bài </a:t>
            </a:r>
            <a:r>
              <a:rPr lang="en-US" u="sng">
                <a:solidFill>
                  <a:schemeClr val="hlink"/>
                </a:solidFill>
                <a:hlinkClick r:id="rId2"/>
              </a:rPr>
              <a:t>tại đây</a:t>
            </a:r>
            <a:endParaRPr/>
          </a:p>
        </p:txBody>
      </p:sp>
      <p:sp>
        <p:nvSpPr>
          <p:cNvPr id="1077" name="Google Shape;1077;g30455fbb351_0_27: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f0c80aa210_0_79: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2f0c80aa210_0_79:notes"/>
          <p:cNvSpPr txBox="1"/>
          <p:nvPr>
            <p:ph idx="1" type="body"/>
          </p:nvPr>
        </p:nvSpPr>
        <p:spPr>
          <a:xfrm>
            <a:off x="700405" y="4470837"/>
            <a:ext cx="5603100" cy="3658200"/>
          </a:xfrm>
          <a:prstGeom prst="rect">
            <a:avLst/>
          </a:prstGeom>
          <a:noFill/>
          <a:ln>
            <a:noFill/>
          </a:ln>
        </p:spPr>
        <p:txBody>
          <a:bodyPr anchorCtr="0" anchor="t" bIns="46600" lIns="93200" spcFirstLastPara="1" rIns="93200" wrap="square" tIns="46600">
            <a:noAutofit/>
          </a:bodyPr>
          <a:lstStyle/>
          <a:p>
            <a:pPr indent="0" lvl="0" marL="0" rtl="0" algn="l">
              <a:spcBef>
                <a:spcPts val="0"/>
              </a:spcBef>
              <a:spcAft>
                <a:spcPts val="0"/>
              </a:spcAft>
              <a:buNone/>
            </a:pPr>
            <a:r>
              <a:t/>
            </a:r>
            <a:endParaRPr/>
          </a:p>
        </p:txBody>
      </p:sp>
      <p:sp>
        <p:nvSpPr>
          <p:cNvPr id="1108" name="Google Shape;1108;g2f0c80aa210_0_79:notes"/>
          <p:cNvSpPr txBox="1"/>
          <p:nvPr>
            <p:ph idx="12" type="sldNum"/>
          </p:nvPr>
        </p:nvSpPr>
        <p:spPr>
          <a:xfrm>
            <a:off x="3967341" y="8823935"/>
            <a:ext cx="3035100" cy="465900"/>
          </a:xfrm>
          <a:prstGeom prst="rect">
            <a:avLst/>
          </a:prstGeom>
          <a:noFill/>
          <a:ln>
            <a:noFill/>
          </a:ln>
        </p:spPr>
        <p:txBody>
          <a:bodyPr anchorCtr="0" anchor="b" bIns="46600" lIns="93200" spcFirstLastPara="1" rIns="93200" wrap="square" tIns="466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0455fbb351_0_52: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43" name="Google Shape;1143;g30455fbb351_0_52: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0455fbb351_0_0: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65" name="Google Shape;1165;g30455fbb351_0_0: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03ef1bbc3f_0_233: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giao thêm bài về nhà cho học viên tại </a:t>
            </a:r>
            <a:r>
              <a:rPr lang="en-US" u="sng">
                <a:solidFill>
                  <a:schemeClr val="hlink"/>
                </a:solidFill>
                <a:hlinkClick r:id="rId2"/>
              </a:rPr>
              <a:t>file này</a:t>
            </a:r>
            <a:endParaRPr/>
          </a:p>
        </p:txBody>
      </p:sp>
      <p:sp>
        <p:nvSpPr>
          <p:cNvPr id="1173" name="Google Shape;1173;g303ef1bbc3f_0_233: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ee203ee2b2_0_2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2ee203ee2b2_0_2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efb886ba80_0_95: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722" name="Google Shape;722;g2efb886ba80_0_95: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8aec17db3d_0_211:notes"/>
          <p:cNvSpPr txBox="1"/>
          <p:nvPr>
            <p:ph idx="1" type="body"/>
          </p:nvPr>
        </p:nvSpPr>
        <p:spPr>
          <a:xfrm>
            <a:off x="700405" y="4470837"/>
            <a:ext cx="5603100" cy="36582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753" name="Google Shape;753;g28aec17db3d_0_211:notes"/>
          <p:cNvSpPr/>
          <p:nvPr>
            <p:ph idx="2" type="sldImg"/>
          </p:nvPr>
        </p:nvSpPr>
        <p:spPr>
          <a:xfrm>
            <a:off x="700834" y="1161256"/>
            <a:ext cx="5602500" cy="313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8aec17db3d_0_203: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8aec17db3d_0_203: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Giáo viên xem thêm tiêu chí chấm nói - viết </a:t>
            </a:r>
            <a:r>
              <a:rPr lang="en-US" u="sng">
                <a:solidFill>
                  <a:schemeClr val="hlink"/>
                </a:solidFill>
                <a:hlinkClick r:id="rId2"/>
              </a:rPr>
              <a:t>tại đây</a:t>
            </a:r>
            <a:endParaRPr/>
          </a:p>
        </p:txBody>
      </p:sp>
      <p:sp>
        <p:nvSpPr>
          <p:cNvPr id="778" name="Google Shape;778;g28aec17db3d_0_203:notes"/>
          <p:cNvSpPr txBox="1"/>
          <p:nvPr>
            <p:ph idx="12" type="sldNum"/>
          </p:nvPr>
        </p:nvSpPr>
        <p:spPr>
          <a:xfrm>
            <a:off x="3967341" y="8823936"/>
            <a:ext cx="3035100" cy="466200"/>
          </a:xfrm>
          <a:prstGeom prst="rect">
            <a:avLst/>
          </a:prstGeom>
        </p:spPr>
        <p:txBody>
          <a:bodyPr anchorCtr="0" anchor="b" bIns="46550" lIns="93100" spcFirstLastPara="1" rIns="93100" wrap="square" tIns="4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8aec17db3d_0_261: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01" name="Google Shape;801;g28aec17db3d_0_261: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03ef1bbc3f_0_0: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rPr lang="en-US"/>
              <a:t>Tổng hợp đề viết luận: </a:t>
            </a:r>
            <a:r>
              <a:rPr lang="en-US" u="sng">
                <a:solidFill>
                  <a:schemeClr val="hlink"/>
                </a:solidFill>
                <a:hlinkClick r:id="rId2"/>
              </a:rPr>
              <a:t>Tại đây</a:t>
            </a:r>
            <a:r>
              <a:rPr lang="en-US"/>
              <a:t> </a:t>
            </a:r>
            <a:endParaRPr/>
          </a:p>
        </p:txBody>
      </p:sp>
      <p:sp>
        <p:nvSpPr>
          <p:cNvPr id="808" name="Google Shape;808;g303ef1bbc3f_0_0: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f0c0c5f9d0_0_272: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18" name="Google Shape;818;g2f0c0c5f9d0_0_272: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8aec17db3d_0_309:notes"/>
          <p:cNvSpPr txBox="1"/>
          <p:nvPr>
            <p:ph idx="1" type="body"/>
          </p:nvPr>
        </p:nvSpPr>
        <p:spPr>
          <a:xfrm>
            <a:off x="700405" y="4470837"/>
            <a:ext cx="5603100" cy="36579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827" name="Google Shape;827;g28aec17db3d_0_309:notes"/>
          <p:cNvSpPr/>
          <p:nvPr>
            <p:ph idx="2" type="sldImg"/>
          </p:nvPr>
        </p:nvSpPr>
        <p:spPr>
          <a:xfrm>
            <a:off x="714375" y="1160463"/>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pic>
        <p:nvPicPr>
          <p:cNvPr descr="A picture containing person, suit&#10;&#10;Description automatically generated" id="22" name="Google Shape;22;p2"/>
          <p:cNvPicPr preferRelativeResize="0"/>
          <p:nvPr/>
        </p:nvPicPr>
        <p:blipFill rotWithShape="1">
          <a:blip r:embed="rId2">
            <a:alphaModFix/>
          </a:blip>
          <a:srcRect b="0" l="0" r="0" t="0"/>
          <a:stretch/>
        </p:blipFill>
        <p:spPr>
          <a:xfrm>
            <a:off x="-1540719" y="0"/>
            <a:ext cx="21369437" cy="10288589"/>
          </a:xfrm>
          <a:prstGeom prst="rect">
            <a:avLst/>
          </a:prstGeom>
          <a:noFill/>
          <a:ln>
            <a:noFill/>
          </a:ln>
        </p:spPr>
      </p:pic>
      <p:sp>
        <p:nvSpPr>
          <p:cNvPr id="23" name="Google Shape;23;p2"/>
          <p:cNvSpPr/>
          <p:nvPr/>
        </p:nvSpPr>
        <p:spPr>
          <a:xfrm>
            <a:off x="0" y="0"/>
            <a:ext cx="11583300" cy="10288500"/>
          </a:xfrm>
          <a:prstGeom prst="rect">
            <a:avLst/>
          </a:prstGeom>
          <a:gradFill>
            <a:gsLst>
              <a:gs pos="0">
                <a:schemeClr val="lt1"/>
              </a:gs>
              <a:gs pos="48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24" name="Google Shape;24;p2"/>
          <p:cNvSpPr txBox="1"/>
          <p:nvPr>
            <p:ph type="ctrTitle"/>
          </p:nvPr>
        </p:nvSpPr>
        <p:spPr>
          <a:xfrm>
            <a:off x="1042883" y="3855091"/>
            <a:ext cx="13716000" cy="2578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9000"/>
              <a:buFont typeface="Playfair Display"/>
              <a:buNone/>
              <a:defRPr sz="9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2"/>
          <p:cNvSpPr txBox="1"/>
          <p:nvPr>
            <p:ph idx="1" type="subTitle"/>
          </p:nvPr>
        </p:nvSpPr>
        <p:spPr>
          <a:xfrm>
            <a:off x="1042988" y="6804474"/>
            <a:ext cx="13716000" cy="1242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500"/>
              </a:spcBef>
              <a:spcAft>
                <a:spcPts val="0"/>
              </a:spcAft>
              <a:buClr>
                <a:schemeClr val="dk1"/>
              </a:buClr>
              <a:buSzPts val="3600"/>
              <a:buNone/>
              <a:defRPr sz="3600"/>
            </a:lvl1pPr>
            <a:lvl2pPr lvl="1" rtl="0" algn="ctr">
              <a:lnSpc>
                <a:spcPct val="90000"/>
              </a:lnSpc>
              <a:spcBef>
                <a:spcPts val="750"/>
              </a:spcBef>
              <a:spcAft>
                <a:spcPts val="0"/>
              </a:spcAft>
              <a:buClr>
                <a:schemeClr val="dk1"/>
              </a:buClr>
              <a:buSzPts val="3000"/>
              <a:buNone/>
              <a:defRPr sz="3000"/>
            </a:lvl2pPr>
            <a:lvl3pPr lvl="2" rtl="0" algn="ctr">
              <a:lnSpc>
                <a:spcPct val="90000"/>
              </a:lnSpc>
              <a:spcBef>
                <a:spcPts val="750"/>
              </a:spcBef>
              <a:spcAft>
                <a:spcPts val="0"/>
              </a:spcAft>
              <a:buClr>
                <a:schemeClr val="dk1"/>
              </a:buClr>
              <a:buSzPts val="2700"/>
              <a:buNone/>
              <a:defRPr sz="2700"/>
            </a:lvl3pPr>
            <a:lvl4pPr lvl="3" rtl="0" algn="ctr">
              <a:lnSpc>
                <a:spcPct val="90000"/>
              </a:lnSpc>
              <a:spcBef>
                <a:spcPts val="750"/>
              </a:spcBef>
              <a:spcAft>
                <a:spcPts val="0"/>
              </a:spcAft>
              <a:buClr>
                <a:schemeClr val="dk1"/>
              </a:buClr>
              <a:buSzPts val="2400"/>
              <a:buNone/>
              <a:defRPr sz="2400"/>
            </a:lvl4pPr>
            <a:lvl5pPr lvl="4" rtl="0" algn="ctr">
              <a:lnSpc>
                <a:spcPct val="90000"/>
              </a:lnSpc>
              <a:spcBef>
                <a:spcPts val="750"/>
              </a:spcBef>
              <a:spcAft>
                <a:spcPts val="0"/>
              </a:spcAft>
              <a:buClr>
                <a:schemeClr val="dk1"/>
              </a:buClr>
              <a:buSzPts val="2400"/>
              <a:buNone/>
              <a:defRPr sz="2400"/>
            </a:lvl5pPr>
            <a:lvl6pPr lvl="5" rtl="0" algn="ctr">
              <a:lnSpc>
                <a:spcPct val="90000"/>
              </a:lnSpc>
              <a:spcBef>
                <a:spcPts val="750"/>
              </a:spcBef>
              <a:spcAft>
                <a:spcPts val="0"/>
              </a:spcAft>
              <a:buClr>
                <a:schemeClr val="dk1"/>
              </a:buClr>
              <a:buSzPts val="2400"/>
              <a:buNone/>
              <a:defRPr sz="2400"/>
            </a:lvl6pPr>
            <a:lvl7pPr lvl="6" rtl="0" algn="ctr">
              <a:lnSpc>
                <a:spcPct val="90000"/>
              </a:lnSpc>
              <a:spcBef>
                <a:spcPts val="750"/>
              </a:spcBef>
              <a:spcAft>
                <a:spcPts val="0"/>
              </a:spcAft>
              <a:buClr>
                <a:schemeClr val="dk1"/>
              </a:buClr>
              <a:buSzPts val="2400"/>
              <a:buNone/>
              <a:defRPr sz="2400"/>
            </a:lvl7pPr>
            <a:lvl8pPr lvl="7" rtl="0" algn="ctr">
              <a:lnSpc>
                <a:spcPct val="90000"/>
              </a:lnSpc>
              <a:spcBef>
                <a:spcPts val="750"/>
              </a:spcBef>
              <a:spcAft>
                <a:spcPts val="0"/>
              </a:spcAft>
              <a:buClr>
                <a:schemeClr val="dk1"/>
              </a:buClr>
              <a:buSzPts val="2400"/>
              <a:buNone/>
              <a:defRPr sz="2400"/>
            </a:lvl8pPr>
            <a:lvl9pPr lvl="8" rtl="0" algn="ctr">
              <a:lnSpc>
                <a:spcPct val="90000"/>
              </a:lnSpc>
              <a:spcBef>
                <a:spcPts val="750"/>
              </a:spcBef>
              <a:spcAft>
                <a:spcPts val="0"/>
              </a:spcAft>
              <a:buClr>
                <a:schemeClr val="dk1"/>
              </a:buClr>
              <a:buSzPts val="2400"/>
              <a:buNone/>
              <a:defRPr sz="2400"/>
            </a:lvl9pPr>
          </a:lstStyle>
          <a:p/>
        </p:txBody>
      </p:sp>
      <p:sp>
        <p:nvSpPr>
          <p:cNvPr id="26" name="Google Shape;26;p2"/>
          <p:cNvSpPr txBox="1"/>
          <p:nvPr>
            <p:ph idx="10" type="dt"/>
          </p:nvPr>
        </p:nvSpPr>
        <p:spPr>
          <a:xfrm>
            <a:off x="1042988" y="9535996"/>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8" name="Google Shape;28;p2"/>
          <p:cNvGrpSpPr/>
          <p:nvPr/>
        </p:nvGrpSpPr>
        <p:grpSpPr>
          <a:xfrm>
            <a:off x="16311697" y="-799989"/>
            <a:ext cx="3953014" cy="4041090"/>
            <a:chOff x="9414500" y="3211685"/>
            <a:chExt cx="1939368" cy="1982287"/>
          </a:xfrm>
        </p:grpSpPr>
        <p:sp>
          <p:nvSpPr>
            <p:cNvPr id="29" name="Google Shape;29;p2"/>
            <p:cNvSpPr/>
            <p:nvPr/>
          </p:nvSpPr>
          <p:spPr>
            <a:xfrm>
              <a:off x="9414500" y="3673801"/>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30" name="Google Shape;30;p2"/>
            <p:cNvSpPr/>
            <p:nvPr/>
          </p:nvSpPr>
          <p:spPr>
            <a:xfrm>
              <a:off x="10429568" y="3211685"/>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31" name="Google Shape;31;p2"/>
            <p:cNvSpPr/>
            <p:nvPr/>
          </p:nvSpPr>
          <p:spPr>
            <a:xfrm>
              <a:off x="10338732" y="4269672"/>
              <a:ext cx="924300" cy="924300"/>
            </a:xfrm>
            <a:prstGeom prst="ellipse">
              <a:avLst/>
            </a:prstGeom>
            <a:noFill/>
            <a:ln cap="flat" cmpd="sng" w="28575">
              <a:solidFill>
                <a:srgbClr val="EC1B23">
                  <a:alpha val="290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pic>
        <p:nvPicPr>
          <p:cNvPr descr="Logo" id="32" name="Google Shape;32;p2"/>
          <p:cNvPicPr preferRelativeResize="0"/>
          <p:nvPr/>
        </p:nvPicPr>
        <p:blipFill rotWithShape="1">
          <a:blip r:embed="rId3">
            <a:alphaModFix/>
          </a:blip>
          <a:srcRect b="0" l="0" r="0" t="0"/>
          <a:stretch/>
        </p:blipFill>
        <p:spPr>
          <a:xfrm>
            <a:off x="1042883" y="1998957"/>
            <a:ext cx="4817871" cy="12420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11"/>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1"/>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11"/>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111" name="Shape 111"/>
        <p:cNvGrpSpPr/>
        <p:nvPr/>
      </p:nvGrpSpPr>
      <p:grpSpPr>
        <a:xfrm>
          <a:off x="0" y="0"/>
          <a:ext cx="0" cy="0"/>
          <a:chOff x="0" y="0"/>
          <a:chExt cx="0" cy="0"/>
        </a:xfrm>
      </p:grpSpPr>
      <p:sp>
        <p:nvSpPr>
          <p:cNvPr id="112" name="Google Shape;112;p12"/>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113" name="Google Shape;113;p12"/>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114" name="Google Shape;114;p12"/>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2"/>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2"/>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2"/>
          <p:cNvSpPr/>
          <p:nvPr/>
        </p:nvSpPr>
        <p:spPr>
          <a:xfrm>
            <a:off x="-1251175" y="8476603"/>
            <a:ext cx="3620700" cy="362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119" name="Google Shape;119;p12"/>
          <p:cNvPicPr preferRelativeResize="0"/>
          <p:nvPr/>
        </p:nvPicPr>
        <p:blipFill rotWithShape="1">
          <a:blip r:embed="rId2">
            <a:alphaModFix/>
          </a:blip>
          <a:srcRect b="0" l="0" r="0" t="0"/>
          <a:stretch/>
        </p:blipFill>
        <p:spPr>
          <a:xfrm>
            <a:off x="15469112" y="455589"/>
            <a:ext cx="2563975" cy="580613"/>
          </a:xfrm>
          <a:prstGeom prst="rect">
            <a:avLst/>
          </a:prstGeom>
          <a:noFill/>
          <a:ln>
            <a:noFill/>
          </a:ln>
        </p:spPr>
      </p:pic>
      <p:cxnSp>
        <p:nvCxnSpPr>
          <p:cNvPr id="120" name="Google Shape;120;p12"/>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121" name="Google Shape;121;p12"/>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22" name="Shape 122"/>
        <p:cNvGrpSpPr/>
        <p:nvPr/>
      </p:nvGrpSpPr>
      <p:grpSpPr>
        <a:xfrm>
          <a:off x="0" y="0"/>
          <a:ext cx="0" cy="0"/>
          <a:chOff x="0" y="0"/>
          <a:chExt cx="0" cy="0"/>
        </a:xfrm>
      </p:grpSpPr>
      <p:sp>
        <p:nvSpPr>
          <p:cNvPr id="123" name="Google Shape;123;p1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6600"/>
              <a:buFont typeface="Playfair Display"/>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13"/>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3"/>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1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3"/>
          <p:cNvSpPr txBox="1"/>
          <p:nvPr>
            <p:ph idx="1" type="body"/>
          </p:nvPr>
        </p:nvSpPr>
        <p:spPr>
          <a:xfrm>
            <a:off x="1042988" y="1781698"/>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28" name="Google Shape;128;p13"/>
          <p:cNvSpPr/>
          <p:nvPr/>
        </p:nvSpPr>
        <p:spPr>
          <a:xfrm>
            <a:off x="1" y="5144295"/>
            <a:ext cx="99900" cy="514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129" name="Google Shape;129;p13"/>
          <p:cNvSpPr/>
          <p:nvPr/>
        </p:nvSpPr>
        <p:spPr>
          <a:xfrm>
            <a:off x="1" y="-1"/>
            <a:ext cx="99900" cy="5144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IDDLE">
  <p:cSld name="DARK MIDDLE">
    <p:spTree>
      <p:nvGrpSpPr>
        <p:cNvPr id="130" name="Shape 130"/>
        <p:cNvGrpSpPr/>
        <p:nvPr/>
      </p:nvGrpSpPr>
      <p:grpSpPr>
        <a:xfrm>
          <a:off x="0" y="0"/>
          <a:ext cx="0" cy="0"/>
          <a:chOff x="0" y="0"/>
          <a:chExt cx="0" cy="0"/>
        </a:xfrm>
      </p:grpSpPr>
      <p:sp>
        <p:nvSpPr>
          <p:cNvPr id="131" name="Google Shape;131;p1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4"/>
          <p:cNvSpPr/>
          <p:nvPr/>
        </p:nvSpPr>
        <p:spPr>
          <a:xfrm>
            <a:off x="0" y="2400300"/>
            <a:ext cx="18288000"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TOP SLIDE">
  <p:cSld name="DARK TOP SLIDE">
    <p:spTree>
      <p:nvGrpSpPr>
        <p:cNvPr id="136" name="Shape 136"/>
        <p:cNvGrpSpPr/>
        <p:nvPr/>
      </p:nvGrpSpPr>
      <p:grpSpPr>
        <a:xfrm>
          <a:off x="0" y="0"/>
          <a:ext cx="0" cy="0"/>
          <a:chOff x="0" y="0"/>
          <a:chExt cx="0" cy="0"/>
        </a:xfrm>
      </p:grpSpPr>
      <p:sp>
        <p:nvSpPr>
          <p:cNvPr id="137" name="Google Shape;137;p15"/>
          <p:cNvSpPr/>
          <p:nvPr/>
        </p:nvSpPr>
        <p:spPr>
          <a:xfrm>
            <a:off x="0" y="1587"/>
            <a:ext cx="18288000" cy="531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138" name="Google Shape;138;p15"/>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5"/>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15"/>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5"/>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2" name="Google Shape;142;p15"/>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3" name="Shape 143"/>
        <p:cNvGrpSpPr/>
        <p:nvPr/>
      </p:nvGrpSpPr>
      <p:grpSpPr>
        <a:xfrm>
          <a:off x="0" y="0"/>
          <a:ext cx="0" cy="0"/>
          <a:chOff x="0" y="0"/>
          <a:chExt cx="0" cy="0"/>
        </a:xfrm>
      </p:grpSpPr>
      <p:sp>
        <p:nvSpPr>
          <p:cNvPr id="144" name="Google Shape;144;p16"/>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16"/>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16"/>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nner" showMasterSp="0">
  <p:cSld name="banner">
    <p:spTree>
      <p:nvGrpSpPr>
        <p:cNvPr id="147" name="Shape 147"/>
        <p:cNvGrpSpPr/>
        <p:nvPr/>
      </p:nvGrpSpPr>
      <p:grpSpPr>
        <a:xfrm>
          <a:off x="0" y="0"/>
          <a:ext cx="0" cy="0"/>
          <a:chOff x="0" y="0"/>
          <a:chExt cx="0" cy="0"/>
        </a:xfrm>
      </p:grpSpPr>
      <p:sp>
        <p:nvSpPr>
          <p:cNvPr id="148" name="Google Shape;148;p17"/>
          <p:cNvSpPr/>
          <p:nvPr/>
        </p:nvSpPr>
        <p:spPr>
          <a:xfrm>
            <a:off x="5923722" y="8825948"/>
            <a:ext cx="3896100" cy="99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49" name="Shape 149"/>
        <p:cNvGrpSpPr/>
        <p:nvPr/>
      </p:nvGrpSpPr>
      <p:grpSpPr>
        <a:xfrm>
          <a:off x="0" y="0"/>
          <a:ext cx="0" cy="0"/>
          <a:chOff x="0" y="0"/>
          <a:chExt cx="0" cy="0"/>
        </a:xfrm>
      </p:grpSpPr>
      <p:sp>
        <p:nvSpPr>
          <p:cNvPr id="150" name="Google Shape;150;p18"/>
          <p:cNvSpPr/>
          <p:nvPr>
            <p:ph idx="2" type="pic"/>
          </p:nvPr>
        </p:nvSpPr>
        <p:spPr>
          <a:xfrm>
            <a:off x="0" y="0"/>
            <a:ext cx="18288000" cy="10288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howMasterSp="0">
  <p:cSld name="Title ">
    <p:spTree>
      <p:nvGrpSpPr>
        <p:cNvPr id="151" name="Shape 151"/>
        <p:cNvGrpSpPr/>
        <p:nvPr/>
      </p:nvGrpSpPr>
      <p:grpSpPr>
        <a:xfrm>
          <a:off x="0" y="0"/>
          <a:ext cx="0" cy="0"/>
          <a:chOff x="0" y="0"/>
          <a:chExt cx="0" cy="0"/>
        </a:xfrm>
      </p:grpSpPr>
      <p:sp>
        <p:nvSpPr>
          <p:cNvPr id="152" name="Google Shape;152;p19"/>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19"/>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9"/>
          <p:cNvSpPr/>
          <p:nvPr/>
        </p:nvSpPr>
        <p:spPr>
          <a:xfrm>
            <a:off x="7905136" y="0"/>
            <a:ext cx="2477700" cy="2498400"/>
          </a:xfrm>
          <a:prstGeom prst="rect">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55" name="Google Shape;155;p19"/>
          <p:cNvSpPr/>
          <p:nvPr/>
        </p:nvSpPr>
        <p:spPr>
          <a:xfrm>
            <a:off x="7905136" y="9535996"/>
            <a:ext cx="2477700" cy="752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56" name="Google Shape;156;p19"/>
          <p:cNvSpPr txBox="1"/>
          <p:nvPr>
            <p:ph idx="1" type="body"/>
          </p:nvPr>
        </p:nvSpPr>
        <p:spPr>
          <a:xfrm>
            <a:off x="7905749" y="0"/>
            <a:ext cx="2477100" cy="2498400"/>
          </a:xfrm>
          <a:prstGeom prst="rect">
            <a:avLst/>
          </a:prstGeom>
          <a:solidFill>
            <a:srgbClr val="018146"/>
          </a:solidFill>
          <a:ln>
            <a:noFill/>
          </a:ln>
        </p:spPr>
        <p:txBody>
          <a:bodyPr anchorCtr="0" anchor="ctr"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14400"/>
              <a:buNone/>
              <a:defRPr sz="14400">
                <a:solidFill>
                  <a:schemeClr val="lt1"/>
                </a:solidFill>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57" name="Google Shape;157;p19"/>
          <p:cNvSpPr txBox="1"/>
          <p:nvPr>
            <p:ph type="title"/>
          </p:nvPr>
        </p:nvSpPr>
        <p:spPr>
          <a:xfrm>
            <a:off x="734096" y="4749399"/>
            <a:ext cx="16819800" cy="7914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8100"/>
              <a:buFont typeface="Playfair Display"/>
              <a:buNone/>
              <a:defRPr sz="8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9"/>
          <p:cNvSpPr txBox="1"/>
          <p:nvPr>
            <p:ph idx="2" type="body"/>
          </p:nvPr>
        </p:nvSpPr>
        <p:spPr>
          <a:xfrm>
            <a:off x="4360069" y="6009482"/>
            <a:ext cx="9567900" cy="12870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dk1"/>
              </a:buClr>
              <a:buSzPts val="3600"/>
              <a:buNone/>
              <a:defRPr sz="3600"/>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grpSp>
        <p:nvGrpSpPr>
          <p:cNvPr id="159" name="Google Shape;159;p19"/>
          <p:cNvGrpSpPr/>
          <p:nvPr/>
        </p:nvGrpSpPr>
        <p:grpSpPr>
          <a:xfrm>
            <a:off x="15035298" y="6804554"/>
            <a:ext cx="3814543" cy="3899555"/>
            <a:chOff x="9414500" y="3211685"/>
            <a:chExt cx="1939368" cy="1982287"/>
          </a:xfrm>
        </p:grpSpPr>
        <p:sp>
          <p:nvSpPr>
            <p:cNvPr id="160" name="Google Shape;160;p19"/>
            <p:cNvSpPr/>
            <p:nvPr/>
          </p:nvSpPr>
          <p:spPr>
            <a:xfrm>
              <a:off x="9414500" y="3673801"/>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61" name="Google Shape;161;p19"/>
            <p:cNvSpPr/>
            <p:nvPr/>
          </p:nvSpPr>
          <p:spPr>
            <a:xfrm>
              <a:off x="10429568" y="3211685"/>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62" name="Google Shape;162;p19"/>
            <p:cNvSpPr/>
            <p:nvPr/>
          </p:nvSpPr>
          <p:spPr>
            <a:xfrm>
              <a:off x="10338732" y="4269672"/>
              <a:ext cx="924300" cy="924300"/>
            </a:xfrm>
            <a:prstGeom prst="ellipse">
              <a:avLst/>
            </a:prstGeom>
            <a:noFill/>
            <a:ln cap="flat" cmpd="sng" w="28575">
              <a:solidFill>
                <a:srgbClr val="F7B94C">
                  <a:alpha val="2392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Only" showMasterSp="0">
  <p:cSld name="Caption Only">
    <p:spTree>
      <p:nvGrpSpPr>
        <p:cNvPr id="163" name="Shape 163"/>
        <p:cNvGrpSpPr/>
        <p:nvPr/>
      </p:nvGrpSpPr>
      <p:grpSpPr>
        <a:xfrm>
          <a:off x="0" y="0"/>
          <a:ext cx="0" cy="0"/>
          <a:chOff x="0" y="0"/>
          <a:chExt cx="0" cy="0"/>
        </a:xfrm>
      </p:grpSpPr>
      <p:sp>
        <p:nvSpPr>
          <p:cNvPr id="164" name="Google Shape;164;p20"/>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20"/>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20"/>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0"/>
          <p:cNvSpPr txBox="1"/>
          <p:nvPr>
            <p:ph idx="1" type="body"/>
          </p:nvPr>
        </p:nvSpPr>
        <p:spPr>
          <a:xfrm>
            <a:off x="3078956" y="3715154"/>
            <a:ext cx="12425400" cy="28584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90000"/>
              </a:lnSpc>
              <a:spcBef>
                <a:spcPts val="1500"/>
              </a:spcBef>
              <a:spcAft>
                <a:spcPts val="0"/>
              </a:spcAft>
              <a:buClr>
                <a:schemeClr val="dk1"/>
              </a:buClr>
              <a:buSzPts val="4200"/>
              <a:buNone/>
              <a:defRPr/>
            </a:lvl1pPr>
            <a:lvl2pPr indent="-228600" lvl="1" marL="914400" rtl="0" algn="l">
              <a:lnSpc>
                <a:spcPct val="90000"/>
              </a:lnSpc>
              <a:spcBef>
                <a:spcPts val="750"/>
              </a:spcBef>
              <a:spcAft>
                <a:spcPts val="0"/>
              </a:spcAft>
              <a:buClr>
                <a:schemeClr val="dk1"/>
              </a:buClr>
              <a:buSzPts val="3600"/>
              <a:buNone/>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68" name="Google Shape;168;p20"/>
          <p:cNvSpPr/>
          <p:nvPr/>
        </p:nvSpPr>
        <p:spPr>
          <a:xfrm>
            <a:off x="3060700" y="3696270"/>
            <a:ext cx="902400" cy="902700"/>
          </a:xfrm>
          <a:prstGeom prst="halfFrame">
            <a:avLst>
              <a:gd fmla="val 2898" name="adj1"/>
              <a:gd fmla="val 2898" name="adj2"/>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dk1"/>
              </a:solidFill>
              <a:latin typeface="Roboto"/>
              <a:ea typeface="Roboto"/>
              <a:cs typeface="Roboto"/>
              <a:sym typeface="Roboto"/>
            </a:endParaRPr>
          </a:p>
        </p:txBody>
      </p:sp>
      <p:sp>
        <p:nvSpPr>
          <p:cNvPr id="169" name="Google Shape;169;p20"/>
          <p:cNvSpPr/>
          <p:nvPr/>
        </p:nvSpPr>
        <p:spPr>
          <a:xfrm rot="10800000">
            <a:off x="14601919" y="5670735"/>
            <a:ext cx="902400" cy="902700"/>
          </a:xfrm>
          <a:prstGeom prst="halfFrame">
            <a:avLst>
              <a:gd fmla="val 2898" name="adj1"/>
              <a:gd fmla="val 2898" name="adj2"/>
            </a:avLst>
          </a:prstGeom>
          <a:solidFill>
            <a:srgbClr val="DE6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 name="Shape 33"/>
        <p:cNvGrpSpPr/>
        <p:nvPr/>
      </p:nvGrpSpPr>
      <p:grpSpPr>
        <a:xfrm>
          <a:off x="0" y="0"/>
          <a:ext cx="0" cy="0"/>
          <a:chOff x="0" y="0"/>
          <a:chExt cx="0" cy="0"/>
        </a:xfrm>
      </p:grpSpPr>
      <p:sp>
        <p:nvSpPr>
          <p:cNvPr id="34" name="Google Shape;34;p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36" name="Google Shape;36;p3"/>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3"/>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3"/>
          <p:cNvSpPr txBox="1"/>
          <p:nvPr>
            <p:ph idx="2"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 RIGHT" showMasterSp="0">
  <p:cSld name="Content with Caption - RIGHT">
    <p:spTree>
      <p:nvGrpSpPr>
        <p:cNvPr id="170" name="Shape 170"/>
        <p:cNvGrpSpPr/>
        <p:nvPr/>
      </p:nvGrpSpPr>
      <p:grpSpPr>
        <a:xfrm>
          <a:off x="0" y="0"/>
          <a:ext cx="0" cy="0"/>
          <a:chOff x="0" y="0"/>
          <a:chExt cx="0" cy="0"/>
        </a:xfrm>
      </p:grpSpPr>
      <p:sp>
        <p:nvSpPr>
          <p:cNvPr id="171" name="Google Shape;171;p21"/>
          <p:cNvSpPr/>
          <p:nvPr/>
        </p:nvSpPr>
        <p:spPr>
          <a:xfrm>
            <a:off x="9144000" y="0"/>
            <a:ext cx="91440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72" name="Google Shape;172;p21"/>
          <p:cNvSpPr txBox="1"/>
          <p:nvPr>
            <p:ph idx="1" type="body"/>
          </p:nvPr>
        </p:nvSpPr>
        <p:spPr>
          <a:xfrm>
            <a:off x="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73" name="Google Shape;173;p2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800" u="none" cap="none" strike="noStrike">
                <a:solidFill>
                  <a:schemeClr val="lt1"/>
                </a:solidFill>
                <a:latin typeface="Roboto"/>
                <a:ea typeface="Roboto"/>
                <a:cs typeface="Roboto"/>
                <a:sym typeface="Roboto"/>
              </a:defRPr>
            </a:lvl1pPr>
            <a:lvl2pPr indent="0" lvl="1" marL="0" rtl="0" algn="r">
              <a:spcBef>
                <a:spcPts val="0"/>
              </a:spcBef>
              <a:buNone/>
              <a:defRPr b="0" i="0" sz="1800" u="none" cap="none" strike="noStrike">
                <a:solidFill>
                  <a:schemeClr val="lt1"/>
                </a:solidFill>
                <a:latin typeface="Roboto"/>
                <a:ea typeface="Roboto"/>
                <a:cs typeface="Roboto"/>
                <a:sym typeface="Roboto"/>
              </a:defRPr>
            </a:lvl2pPr>
            <a:lvl3pPr indent="0" lvl="2" marL="0" rtl="0" algn="r">
              <a:spcBef>
                <a:spcPts val="0"/>
              </a:spcBef>
              <a:buNone/>
              <a:defRPr b="0" i="0" sz="1800" u="none" cap="none" strike="noStrike">
                <a:solidFill>
                  <a:schemeClr val="lt1"/>
                </a:solidFill>
                <a:latin typeface="Roboto"/>
                <a:ea typeface="Roboto"/>
                <a:cs typeface="Roboto"/>
                <a:sym typeface="Roboto"/>
              </a:defRPr>
            </a:lvl3pPr>
            <a:lvl4pPr indent="0" lvl="3" marL="0" rtl="0" algn="r">
              <a:spcBef>
                <a:spcPts val="0"/>
              </a:spcBef>
              <a:buNone/>
              <a:defRPr b="0" i="0" sz="1800" u="none" cap="none" strike="noStrike">
                <a:solidFill>
                  <a:schemeClr val="lt1"/>
                </a:solidFill>
                <a:latin typeface="Roboto"/>
                <a:ea typeface="Roboto"/>
                <a:cs typeface="Roboto"/>
                <a:sym typeface="Roboto"/>
              </a:defRPr>
            </a:lvl4pPr>
            <a:lvl5pPr indent="0" lvl="4" marL="0" rtl="0" algn="r">
              <a:spcBef>
                <a:spcPts val="0"/>
              </a:spcBef>
              <a:buNone/>
              <a:defRPr b="0" i="0" sz="1800" u="none" cap="none" strike="noStrike">
                <a:solidFill>
                  <a:schemeClr val="lt1"/>
                </a:solidFill>
                <a:latin typeface="Roboto"/>
                <a:ea typeface="Roboto"/>
                <a:cs typeface="Roboto"/>
                <a:sym typeface="Roboto"/>
              </a:defRPr>
            </a:lvl5pPr>
            <a:lvl6pPr indent="0" lvl="5" marL="0" rtl="0" algn="r">
              <a:spcBef>
                <a:spcPts val="0"/>
              </a:spcBef>
              <a:buNone/>
              <a:defRPr b="0" i="0" sz="1800" u="none" cap="none" strike="noStrike">
                <a:solidFill>
                  <a:schemeClr val="lt1"/>
                </a:solidFill>
                <a:latin typeface="Roboto"/>
                <a:ea typeface="Roboto"/>
                <a:cs typeface="Roboto"/>
                <a:sym typeface="Roboto"/>
              </a:defRPr>
            </a:lvl6pPr>
            <a:lvl7pPr indent="0" lvl="6" marL="0" rtl="0" algn="r">
              <a:spcBef>
                <a:spcPts val="0"/>
              </a:spcBef>
              <a:buNone/>
              <a:defRPr b="0" i="0" sz="1800" u="none" cap="none" strike="noStrike">
                <a:solidFill>
                  <a:schemeClr val="lt1"/>
                </a:solidFill>
                <a:latin typeface="Roboto"/>
                <a:ea typeface="Roboto"/>
                <a:cs typeface="Roboto"/>
                <a:sym typeface="Roboto"/>
              </a:defRPr>
            </a:lvl7pPr>
            <a:lvl8pPr indent="0" lvl="7" marL="0" rtl="0" algn="r">
              <a:spcBef>
                <a:spcPts val="0"/>
              </a:spcBef>
              <a:buNone/>
              <a:defRPr b="0" i="0" sz="1800" u="none" cap="none" strike="noStrike">
                <a:solidFill>
                  <a:schemeClr val="lt1"/>
                </a:solidFill>
                <a:latin typeface="Roboto"/>
                <a:ea typeface="Roboto"/>
                <a:cs typeface="Roboto"/>
                <a:sym typeface="Roboto"/>
              </a:defRPr>
            </a:lvl8pPr>
            <a:lvl9pPr indent="0" lvl="8" marL="0" rtl="0" algn="r">
              <a:spcBef>
                <a:spcPts val="0"/>
              </a:spcBef>
              <a:buNone/>
              <a:defRPr b="0" i="0" sz="1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1"/>
          <p:cNvSpPr txBox="1"/>
          <p:nvPr>
            <p:ph type="title"/>
          </p:nvPr>
        </p:nvSpPr>
        <p:spPr>
          <a:xfrm>
            <a:off x="9956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1"/>
          <p:cNvSpPr txBox="1"/>
          <p:nvPr>
            <p:ph idx="2" type="body"/>
          </p:nvPr>
        </p:nvSpPr>
        <p:spPr>
          <a:xfrm>
            <a:off x="9956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76" name="Google Shape;176;p21"/>
          <p:cNvPicPr preferRelativeResize="0"/>
          <p:nvPr/>
        </p:nvPicPr>
        <p:blipFill rotWithShape="1">
          <a:blip r:embed="rId2">
            <a:alphaModFix/>
          </a:blip>
          <a:srcRect b="0" l="0" r="0" t="0"/>
          <a:stretch/>
        </p:blipFill>
        <p:spPr>
          <a:xfrm>
            <a:off x="12479628" y="441265"/>
            <a:ext cx="2472744" cy="5599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LEFT BLACK" showMasterSp="0">
  <p:cSld name="Content with Caption -LEFT BLACK">
    <p:spTree>
      <p:nvGrpSpPr>
        <p:cNvPr id="177" name="Shape 177"/>
        <p:cNvGrpSpPr/>
        <p:nvPr/>
      </p:nvGrpSpPr>
      <p:grpSpPr>
        <a:xfrm>
          <a:off x="0" y="0"/>
          <a:ext cx="0" cy="0"/>
          <a:chOff x="0" y="0"/>
          <a:chExt cx="0" cy="0"/>
        </a:xfrm>
      </p:grpSpPr>
      <p:sp>
        <p:nvSpPr>
          <p:cNvPr id="178" name="Google Shape;178;p22"/>
          <p:cNvSpPr/>
          <p:nvPr/>
        </p:nvSpPr>
        <p:spPr>
          <a:xfrm>
            <a:off x="0" y="0"/>
            <a:ext cx="9144000" cy="10288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79" name="Google Shape;179;p22"/>
          <p:cNvSpPr txBox="1"/>
          <p:nvPr>
            <p:ph idx="1" type="body"/>
          </p:nvPr>
        </p:nvSpPr>
        <p:spPr>
          <a:xfrm>
            <a:off x="9144000" y="0"/>
            <a:ext cx="92583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80" name="Google Shape;180;p22"/>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2"/>
          <p:cNvSpPr txBox="1"/>
          <p:nvPr>
            <p:ph type="title"/>
          </p:nvPr>
        </p:nvSpPr>
        <p:spPr>
          <a:xfrm>
            <a:off x="812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2"/>
          <p:cNvSpPr txBox="1"/>
          <p:nvPr>
            <p:ph idx="2" type="body"/>
          </p:nvPr>
        </p:nvSpPr>
        <p:spPr>
          <a:xfrm>
            <a:off x="812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83" name="Google Shape;183;p22"/>
          <p:cNvPicPr preferRelativeResize="0"/>
          <p:nvPr/>
        </p:nvPicPr>
        <p:blipFill rotWithShape="1">
          <a:blip r:embed="rId2">
            <a:alphaModFix/>
          </a:blip>
          <a:srcRect b="0" l="0" r="0" t="0"/>
          <a:stretch/>
        </p:blipFill>
        <p:spPr>
          <a:xfrm>
            <a:off x="3335628" y="441265"/>
            <a:ext cx="2472744" cy="5599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 RIGHT BLACK" showMasterSp="0">
  <p:cSld name="Content with Caption - RIGHT BLACK">
    <p:spTree>
      <p:nvGrpSpPr>
        <p:cNvPr id="184" name="Shape 184"/>
        <p:cNvGrpSpPr/>
        <p:nvPr/>
      </p:nvGrpSpPr>
      <p:grpSpPr>
        <a:xfrm>
          <a:off x="0" y="0"/>
          <a:ext cx="0" cy="0"/>
          <a:chOff x="0" y="0"/>
          <a:chExt cx="0" cy="0"/>
        </a:xfrm>
      </p:grpSpPr>
      <p:sp>
        <p:nvSpPr>
          <p:cNvPr id="185" name="Google Shape;185;p23"/>
          <p:cNvSpPr/>
          <p:nvPr/>
        </p:nvSpPr>
        <p:spPr>
          <a:xfrm>
            <a:off x="9144000" y="0"/>
            <a:ext cx="9144000" cy="10288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86" name="Google Shape;186;p23"/>
          <p:cNvSpPr txBox="1"/>
          <p:nvPr>
            <p:ph idx="1" type="body"/>
          </p:nvPr>
        </p:nvSpPr>
        <p:spPr>
          <a:xfrm>
            <a:off x="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187" name="Google Shape;187;p23"/>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800" u="none" cap="none" strike="noStrike">
                <a:solidFill>
                  <a:schemeClr val="lt1"/>
                </a:solidFill>
                <a:latin typeface="Roboto"/>
                <a:ea typeface="Roboto"/>
                <a:cs typeface="Roboto"/>
                <a:sym typeface="Roboto"/>
              </a:defRPr>
            </a:lvl1pPr>
            <a:lvl2pPr indent="0" lvl="1" marL="0" rtl="0" algn="r">
              <a:spcBef>
                <a:spcPts val="0"/>
              </a:spcBef>
              <a:buNone/>
              <a:defRPr b="0" i="0" sz="1800" u="none" cap="none" strike="noStrike">
                <a:solidFill>
                  <a:schemeClr val="lt1"/>
                </a:solidFill>
                <a:latin typeface="Roboto"/>
                <a:ea typeface="Roboto"/>
                <a:cs typeface="Roboto"/>
                <a:sym typeface="Roboto"/>
              </a:defRPr>
            </a:lvl2pPr>
            <a:lvl3pPr indent="0" lvl="2" marL="0" rtl="0" algn="r">
              <a:spcBef>
                <a:spcPts val="0"/>
              </a:spcBef>
              <a:buNone/>
              <a:defRPr b="0" i="0" sz="1800" u="none" cap="none" strike="noStrike">
                <a:solidFill>
                  <a:schemeClr val="lt1"/>
                </a:solidFill>
                <a:latin typeface="Roboto"/>
                <a:ea typeface="Roboto"/>
                <a:cs typeface="Roboto"/>
                <a:sym typeface="Roboto"/>
              </a:defRPr>
            </a:lvl3pPr>
            <a:lvl4pPr indent="0" lvl="3" marL="0" rtl="0" algn="r">
              <a:spcBef>
                <a:spcPts val="0"/>
              </a:spcBef>
              <a:buNone/>
              <a:defRPr b="0" i="0" sz="1800" u="none" cap="none" strike="noStrike">
                <a:solidFill>
                  <a:schemeClr val="lt1"/>
                </a:solidFill>
                <a:latin typeface="Roboto"/>
                <a:ea typeface="Roboto"/>
                <a:cs typeface="Roboto"/>
                <a:sym typeface="Roboto"/>
              </a:defRPr>
            </a:lvl4pPr>
            <a:lvl5pPr indent="0" lvl="4" marL="0" rtl="0" algn="r">
              <a:spcBef>
                <a:spcPts val="0"/>
              </a:spcBef>
              <a:buNone/>
              <a:defRPr b="0" i="0" sz="1800" u="none" cap="none" strike="noStrike">
                <a:solidFill>
                  <a:schemeClr val="lt1"/>
                </a:solidFill>
                <a:latin typeface="Roboto"/>
                <a:ea typeface="Roboto"/>
                <a:cs typeface="Roboto"/>
                <a:sym typeface="Roboto"/>
              </a:defRPr>
            </a:lvl5pPr>
            <a:lvl6pPr indent="0" lvl="5" marL="0" rtl="0" algn="r">
              <a:spcBef>
                <a:spcPts val="0"/>
              </a:spcBef>
              <a:buNone/>
              <a:defRPr b="0" i="0" sz="1800" u="none" cap="none" strike="noStrike">
                <a:solidFill>
                  <a:schemeClr val="lt1"/>
                </a:solidFill>
                <a:latin typeface="Roboto"/>
                <a:ea typeface="Roboto"/>
                <a:cs typeface="Roboto"/>
                <a:sym typeface="Roboto"/>
              </a:defRPr>
            </a:lvl6pPr>
            <a:lvl7pPr indent="0" lvl="6" marL="0" rtl="0" algn="r">
              <a:spcBef>
                <a:spcPts val="0"/>
              </a:spcBef>
              <a:buNone/>
              <a:defRPr b="0" i="0" sz="1800" u="none" cap="none" strike="noStrike">
                <a:solidFill>
                  <a:schemeClr val="lt1"/>
                </a:solidFill>
                <a:latin typeface="Roboto"/>
                <a:ea typeface="Roboto"/>
                <a:cs typeface="Roboto"/>
                <a:sym typeface="Roboto"/>
              </a:defRPr>
            </a:lvl7pPr>
            <a:lvl8pPr indent="0" lvl="7" marL="0" rtl="0" algn="r">
              <a:spcBef>
                <a:spcPts val="0"/>
              </a:spcBef>
              <a:buNone/>
              <a:defRPr b="0" i="0" sz="1800" u="none" cap="none" strike="noStrike">
                <a:solidFill>
                  <a:schemeClr val="lt1"/>
                </a:solidFill>
                <a:latin typeface="Roboto"/>
                <a:ea typeface="Roboto"/>
                <a:cs typeface="Roboto"/>
                <a:sym typeface="Roboto"/>
              </a:defRPr>
            </a:lvl8pPr>
            <a:lvl9pPr indent="0" lvl="8" marL="0" rtl="0" algn="r">
              <a:spcBef>
                <a:spcPts val="0"/>
              </a:spcBef>
              <a:buNone/>
              <a:defRPr b="0" i="0" sz="1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3"/>
          <p:cNvSpPr txBox="1"/>
          <p:nvPr>
            <p:ph type="title"/>
          </p:nvPr>
        </p:nvSpPr>
        <p:spPr>
          <a:xfrm>
            <a:off x="9956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3"/>
          <p:cNvSpPr txBox="1"/>
          <p:nvPr>
            <p:ph idx="2" type="body"/>
          </p:nvPr>
        </p:nvSpPr>
        <p:spPr>
          <a:xfrm>
            <a:off x="9956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pic>
        <p:nvPicPr>
          <p:cNvPr id="190" name="Google Shape;190;p23"/>
          <p:cNvPicPr preferRelativeResize="0"/>
          <p:nvPr/>
        </p:nvPicPr>
        <p:blipFill rotWithShape="1">
          <a:blip r:embed="rId2">
            <a:alphaModFix/>
          </a:blip>
          <a:srcRect b="0" l="0" r="0" t="0"/>
          <a:stretch/>
        </p:blipFill>
        <p:spPr>
          <a:xfrm>
            <a:off x="12479628" y="441265"/>
            <a:ext cx="2472744" cy="5599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1" name="Shape 191"/>
        <p:cNvGrpSpPr/>
        <p:nvPr/>
      </p:nvGrpSpPr>
      <p:grpSpPr>
        <a:xfrm>
          <a:off x="0" y="0"/>
          <a:ext cx="0" cy="0"/>
          <a:chOff x="0" y="0"/>
          <a:chExt cx="0" cy="0"/>
        </a:xfrm>
      </p:grpSpPr>
      <p:sp>
        <p:nvSpPr>
          <p:cNvPr id="192" name="Google Shape;192;p2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4"/>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94" name="Google Shape;194;p2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5" name="Google Shape;195;p2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p2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800">
                <a:solidFill>
                  <a:srgbClr val="919091"/>
                </a:solidFill>
              </a:defRPr>
            </a:lvl1pPr>
            <a:lvl2pPr indent="0" lvl="1" marL="0" rtl="0" algn="r">
              <a:spcBef>
                <a:spcPts val="0"/>
              </a:spcBef>
              <a:buNone/>
              <a:defRPr sz="1800">
                <a:solidFill>
                  <a:srgbClr val="919091"/>
                </a:solidFill>
              </a:defRPr>
            </a:lvl2pPr>
            <a:lvl3pPr indent="0" lvl="2" marL="0" rtl="0" algn="r">
              <a:spcBef>
                <a:spcPts val="0"/>
              </a:spcBef>
              <a:buNone/>
              <a:defRPr sz="1800">
                <a:solidFill>
                  <a:srgbClr val="919091"/>
                </a:solidFill>
              </a:defRPr>
            </a:lvl3pPr>
            <a:lvl4pPr indent="0" lvl="3" marL="0" rtl="0" algn="r">
              <a:spcBef>
                <a:spcPts val="0"/>
              </a:spcBef>
              <a:buNone/>
              <a:defRPr sz="1800">
                <a:solidFill>
                  <a:srgbClr val="919091"/>
                </a:solidFill>
              </a:defRPr>
            </a:lvl4pPr>
            <a:lvl5pPr indent="0" lvl="4" marL="0" rtl="0" algn="r">
              <a:spcBef>
                <a:spcPts val="0"/>
              </a:spcBef>
              <a:buNone/>
              <a:defRPr sz="1800">
                <a:solidFill>
                  <a:srgbClr val="919091"/>
                </a:solidFill>
              </a:defRPr>
            </a:lvl5pPr>
            <a:lvl6pPr indent="0" lvl="5" marL="0" rtl="0" algn="r">
              <a:spcBef>
                <a:spcPts val="0"/>
              </a:spcBef>
              <a:buNone/>
              <a:defRPr sz="1800">
                <a:solidFill>
                  <a:srgbClr val="919091"/>
                </a:solidFill>
              </a:defRPr>
            </a:lvl6pPr>
            <a:lvl7pPr indent="0" lvl="6" marL="0" rtl="0" algn="r">
              <a:spcBef>
                <a:spcPts val="0"/>
              </a:spcBef>
              <a:buNone/>
              <a:defRPr sz="1800">
                <a:solidFill>
                  <a:srgbClr val="919091"/>
                </a:solidFill>
              </a:defRPr>
            </a:lvl7pPr>
            <a:lvl8pPr indent="0" lvl="7" marL="0" rtl="0" algn="r">
              <a:spcBef>
                <a:spcPts val="0"/>
              </a:spcBef>
              <a:buNone/>
              <a:defRPr sz="1800">
                <a:solidFill>
                  <a:srgbClr val="919091"/>
                </a:solidFill>
              </a:defRPr>
            </a:lvl8pPr>
            <a:lvl9pPr indent="0" lvl="8" marL="0" rtl="0" algn="r">
              <a:spcBef>
                <a:spcPts val="0"/>
              </a:spcBef>
              <a:buNone/>
              <a:defRPr sz="1800">
                <a:solidFill>
                  <a:srgbClr val="91909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0" name="Shape 200"/>
        <p:cNvGrpSpPr/>
        <p:nvPr/>
      </p:nvGrpSpPr>
      <p:grpSpPr>
        <a:xfrm>
          <a:off x="0" y="0"/>
          <a:ext cx="0" cy="0"/>
          <a:chOff x="0" y="0"/>
          <a:chExt cx="0" cy="0"/>
        </a:xfrm>
      </p:grpSpPr>
      <p:grpSp>
        <p:nvGrpSpPr>
          <p:cNvPr id="201" name="Google Shape;201;p26"/>
          <p:cNvGrpSpPr/>
          <p:nvPr/>
        </p:nvGrpSpPr>
        <p:grpSpPr>
          <a:xfrm>
            <a:off x="0" y="-1"/>
            <a:ext cx="18288000" cy="10288845"/>
            <a:chOff x="0" y="-1"/>
            <a:chExt cx="9144000" cy="5143651"/>
          </a:xfrm>
        </p:grpSpPr>
        <p:sp>
          <p:nvSpPr>
            <p:cNvPr id="202" name="Google Shape;202;p26"/>
            <p:cNvSpPr/>
            <p:nvPr/>
          </p:nvSpPr>
          <p:spPr>
            <a:xfrm>
              <a:off x="72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3" name="Google Shape;203;p26"/>
            <p:cNvSpPr/>
            <p:nvPr/>
          </p:nvSpPr>
          <p:spPr>
            <a:xfrm>
              <a:off x="720000" y="96440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4" name="Google Shape;204;p26"/>
            <p:cNvSpPr/>
            <p:nvPr/>
          </p:nvSpPr>
          <p:spPr>
            <a:xfrm>
              <a:off x="720000" y="1285873"/>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5" name="Google Shape;205;p26"/>
            <p:cNvSpPr/>
            <p:nvPr/>
          </p:nvSpPr>
          <p:spPr>
            <a:xfrm>
              <a:off x="720000" y="160734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6" name="Google Shape;206;p26"/>
            <p:cNvSpPr/>
            <p:nvPr/>
          </p:nvSpPr>
          <p:spPr>
            <a:xfrm>
              <a:off x="720000" y="192881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7" name="Google Shape;207;p26"/>
            <p:cNvSpPr/>
            <p:nvPr/>
          </p:nvSpPr>
          <p:spPr>
            <a:xfrm>
              <a:off x="720000" y="225027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8" name="Google Shape;208;p26"/>
            <p:cNvSpPr/>
            <p:nvPr/>
          </p:nvSpPr>
          <p:spPr>
            <a:xfrm>
              <a:off x="720000" y="257174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09" name="Google Shape;209;p26"/>
            <p:cNvSpPr/>
            <p:nvPr/>
          </p:nvSpPr>
          <p:spPr>
            <a:xfrm>
              <a:off x="720000" y="289321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0" name="Google Shape;210;p26"/>
            <p:cNvSpPr/>
            <p:nvPr/>
          </p:nvSpPr>
          <p:spPr>
            <a:xfrm>
              <a:off x="720000" y="321468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1" name="Google Shape;211;p26"/>
            <p:cNvSpPr/>
            <p:nvPr/>
          </p:nvSpPr>
          <p:spPr>
            <a:xfrm>
              <a:off x="720000" y="353615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2" name="Google Shape;212;p26"/>
            <p:cNvSpPr/>
            <p:nvPr/>
          </p:nvSpPr>
          <p:spPr>
            <a:xfrm>
              <a:off x="720000" y="385762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3" name="Google Shape;213;p26"/>
            <p:cNvSpPr/>
            <p:nvPr/>
          </p:nvSpPr>
          <p:spPr>
            <a:xfrm>
              <a:off x="720000" y="417908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4" name="Google Shape;214;p26"/>
            <p:cNvSpPr/>
            <p:nvPr/>
          </p:nvSpPr>
          <p:spPr>
            <a:xfrm>
              <a:off x="720000" y="321468"/>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5" name="Google Shape;215;p26"/>
            <p:cNvSpPr/>
            <p:nvPr/>
          </p:nvSpPr>
          <p:spPr>
            <a:xfrm>
              <a:off x="720000" y="0"/>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6" name="Google Shape;216;p26"/>
            <p:cNvSpPr/>
            <p:nvPr/>
          </p:nvSpPr>
          <p:spPr>
            <a:xfrm>
              <a:off x="720000" y="450055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7" name="Google Shape;217;p26"/>
            <p:cNvSpPr/>
            <p:nvPr/>
          </p:nvSpPr>
          <p:spPr>
            <a:xfrm>
              <a:off x="720000" y="4822025"/>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8" name="Google Shape;218;p26"/>
            <p:cNvSpPr/>
            <p:nvPr/>
          </p:nvSpPr>
          <p:spPr>
            <a:xfrm>
              <a:off x="104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19" name="Google Shape;219;p26"/>
            <p:cNvSpPr/>
            <p:nvPr/>
          </p:nvSpPr>
          <p:spPr>
            <a:xfrm>
              <a:off x="200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0" name="Google Shape;220;p26"/>
            <p:cNvSpPr/>
            <p:nvPr/>
          </p:nvSpPr>
          <p:spPr>
            <a:xfrm>
              <a:off x="168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1" name="Google Shape;221;p26"/>
            <p:cNvSpPr/>
            <p:nvPr/>
          </p:nvSpPr>
          <p:spPr>
            <a:xfrm>
              <a:off x="136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2" name="Google Shape;222;p26"/>
            <p:cNvSpPr/>
            <p:nvPr/>
          </p:nvSpPr>
          <p:spPr>
            <a:xfrm>
              <a:off x="232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3" name="Google Shape;223;p26"/>
            <p:cNvSpPr/>
            <p:nvPr/>
          </p:nvSpPr>
          <p:spPr>
            <a:xfrm>
              <a:off x="328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4" name="Google Shape;224;p26"/>
            <p:cNvSpPr/>
            <p:nvPr/>
          </p:nvSpPr>
          <p:spPr>
            <a:xfrm>
              <a:off x="2967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5" name="Google Shape;225;p26"/>
            <p:cNvSpPr/>
            <p:nvPr/>
          </p:nvSpPr>
          <p:spPr>
            <a:xfrm>
              <a:off x="2646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6" name="Google Shape;226;p26"/>
            <p:cNvSpPr/>
            <p:nvPr/>
          </p:nvSpPr>
          <p:spPr>
            <a:xfrm>
              <a:off x="360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7" name="Google Shape;227;p26"/>
            <p:cNvSpPr/>
            <p:nvPr/>
          </p:nvSpPr>
          <p:spPr>
            <a:xfrm>
              <a:off x="457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8" name="Google Shape;228;p26"/>
            <p:cNvSpPr/>
            <p:nvPr/>
          </p:nvSpPr>
          <p:spPr>
            <a:xfrm>
              <a:off x="425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29" name="Google Shape;229;p26"/>
            <p:cNvSpPr/>
            <p:nvPr/>
          </p:nvSpPr>
          <p:spPr>
            <a:xfrm>
              <a:off x="393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0" name="Google Shape;230;p26"/>
            <p:cNvSpPr/>
            <p:nvPr/>
          </p:nvSpPr>
          <p:spPr>
            <a:xfrm>
              <a:off x="489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1" name="Google Shape;231;p26"/>
            <p:cNvSpPr/>
            <p:nvPr/>
          </p:nvSpPr>
          <p:spPr>
            <a:xfrm>
              <a:off x="5856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2" name="Google Shape;232;p26"/>
            <p:cNvSpPr/>
            <p:nvPr/>
          </p:nvSpPr>
          <p:spPr>
            <a:xfrm>
              <a:off x="553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3" name="Google Shape;233;p26"/>
            <p:cNvSpPr/>
            <p:nvPr/>
          </p:nvSpPr>
          <p:spPr>
            <a:xfrm>
              <a:off x="521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4" name="Google Shape;234;p26"/>
            <p:cNvSpPr/>
            <p:nvPr/>
          </p:nvSpPr>
          <p:spPr>
            <a:xfrm>
              <a:off x="6177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5" name="Google Shape;235;p26"/>
            <p:cNvSpPr/>
            <p:nvPr/>
          </p:nvSpPr>
          <p:spPr>
            <a:xfrm>
              <a:off x="7140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6" name="Google Shape;236;p26"/>
            <p:cNvSpPr/>
            <p:nvPr/>
          </p:nvSpPr>
          <p:spPr>
            <a:xfrm>
              <a:off x="681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7" name="Google Shape;237;p26"/>
            <p:cNvSpPr/>
            <p:nvPr/>
          </p:nvSpPr>
          <p:spPr>
            <a:xfrm>
              <a:off x="649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8" name="Google Shape;238;p26"/>
            <p:cNvSpPr/>
            <p:nvPr/>
          </p:nvSpPr>
          <p:spPr>
            <a:xfrm>
              <a:off x="7461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39" name="Google Shape;239;p26"/>
            <p:cNvSpPr/>
            <p:nvPr/>
          </p:nvSpPr>
          <p:spPr>
            <a:xfrm>
              <a:off x="8103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0" name="Google Shape;240;p26"/>
            <p:cNvSpPr/>
            <p:nvPr/>
          </p:nvSpPr>
          <p:spPr>
            <a:xfrm>
              <a:off x="7782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1" name="Google Shape;241;p26"/>
            <p:cNvSpPr/>
            <p:nvPr/>
          </p:nvSpPr>
          <p:spPr>
            <a:xfrm>
              <a:off x="8424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2" name="Google Shape;242;p26"/>
            <p:cNvSpPr/>
            <p:nvPr/>
          </p:nvSpPr>
          <p:spPr>
            <a:xfrm>
              <a:off x="8745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3" name="Google Shape;243;p26"/>
            <p:cNvSpPr/>
            <p:nvPr/>
          </p:nvSpPr>
          <p:spPr>
            <a:xfrm>
              <a:off x="399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4" name="Google Shape;244;p26"/>
            <p:cNvSpPr/>
            <p:nvPr/>
          </p:nvSpPr>
          <p:spPr>
            <a:xfrm>
              <a:off x="78000" y="64293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5" name="Google Shape;245;p26"/>
            <p:cNvSpPr/>
            <p:nvPr/>
          </p:nvSpPr>
          <p:spPr>
            <a:xfrm>
              <a:off x="104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6" name="Google Shape;246;p26"/>
            <p:cNvSpPr/>
            <p:nvPr/>
          </p:nvSpPr>
          <p:spPr>
            <a:xfrm>
              <a:off x="200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7" name="Google Shape;247;p26"/>
            <p:cNvSpPr/>
            <p:nvPr/>
          </p:nvSpPr>
          <p:spPr>
            <a:xfrm>
              <a:off x="168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8" name="Google Shape;248;p26"/>
            <p:cNvSpPr/>
            <p:nvPr/>
          </p:nvSpPr>
          <p:spPr>
            <a:xfrm>
              <a:off x="136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49" name="Google Shape;249;p26"/>
            <p:cNvSpPr/>
            <p:nvPr/>
          </p:nvSpPr>
          <p:spPr>
            <a:xfrm>
              <a:off x="232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0" name="Google Shape;250;p26"/>
            <p:cNvSpPr/>
            <p:nvPr/>
          </p:nvSpPr>
          <p:spPr>
            <a:xfrm>
              <a:off x="328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1" name="Google Shape;251;p26"/>
            <p:cNvSpPr/>
            <p:nvPr/>
          </p:nvSpPr>
          <p:spPr>
            <a:xfrm>
              <a:off x="2967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2" name="Google Shape;252;p26"/>
            <p:cNvSpPr/>
            <p:nvPr/>
          </p:nvSpPr>
          <p:spPr>
            <a:xfrm>
              <a:off x="2646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3" name="Google Shape;253;p26"/>
            <p:cNvSpPr/>
            <p:nvPr/>
          </p:nvSpPr>
          <p:spPr>
            <a:xfrm>
              <a:off x="360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4" name="Google Shape;254;p26"/>
            <p:cNvSpPr/>
            <p:nvPr/>
          </p:nvSpPr>
          <p:spPr>
            <a:xfrm>
              <a:off x="457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5" name="Google Shape;255;p26"/>
            <p:cNvSpPr/>
            <p:nvPr/>
          </p:nvSpPr>
          <p:spPr>
            <a:xfrm>
              <a:off x="425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6" name="Google Shape;256;p26"/>
            <p:cNvSpPr/>
            <p:nvPr/>
          </p:nvSpPr>
          <p:spPr>
            <a:xfrm>
              <a:off x="3930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7" name="Google Shape;257;p26"/>
            <p:cNvSpPr/>
            <p:nvPr/>
          </p:nvSpPr>
          <p:spPr>
            <a:xfrm>
              <a:off x="489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8" name="Google Shape;258;p26"/>
            <p:cNvSpPr/>
            <p:nvPr/>
          </p:nvSpPr>
          <p:spPr>
            <a:xfrm>
              <a:off x="5856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59" name="Google Shape;259;p26"/>
            <p:cNvSpPr/>
            <p:nvPr/>
          </p:nvSpPr>
          <p:spPr>
            <a:xfrm>
              <a:off x="553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0" name="Google Shape;260;p26"/>
            <p:cNvSpPr/>
            <p:nvPr/>
          </p:nvSpPr>
          <p:spPr>
            <a:xfrm>
              <a:off x="521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1" name="Google Shape;261;p26"/>
            <p:cNvSpPr/>
            <p:nvPr/>
          </p:nvSpPr>
          <p:spPr>
            <a:xfrm>
              <a:off x="6177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2" name="Google Shape;262;p26"/>
            <p:cNvSpPr/>
            <p:nvPr/>
          </p:nvSpPr>
          <p:spPr>
            <a:xfrm>
              <a:off x="7140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3" name="Google Shape;263;p26"/>
            <p:cNvSpPr/>
            <p:nvPr/>
          </p:nvSpPr>
          <p:spPr>
            <a:xfrm>
              <a:off x="681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4" name="Google Shape;264;p26"/>
            <p:cNvSpPr/>
            <p:nvPr/>
          </p:nvSpPr>
          <p:spPr>
            <a:xfrm>
              <a:off x="649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5" name="Google Shape;265;p26"/>
            <p:cNvSpPr/>
            <p:nvPr/>
          </p:nvSpPr>
          <p:spPr>
            <a:xfrm>
              <a:off x="7461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6" name="Google Shape;266;p26"/>
            <p:cNvSpPr/>
            <p:nvPr/>
          </p:nvSpPr>
          <p:spPr>
            <a:xfrm>
              <a:off x="8103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7" name="Google Shape;267;p26"/>
            <p:cNvSpPr/>
            <p:nvPr/>
          </p:nvSpPr>
          <p:spPr>
            <a:xfrm>
              <a:off x="7782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8" name="Google Shape;268;p26"/>
            <p:cNvSpPr/>
            <p:nvPr/>
          </p:nvSpPr>
          <p:spPr>
            <a:xfrm>
              <a:off x="8424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69" name="Google Shape;269;p26"/>
            <p:cNvSpPr/>
            <p:nvPr/>
          </p:nvSpPr>
          <p:spPr>
            <a:xfrm>
              <a:off x="8745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0" name="Google Shape;270;p26"/>
            <p:cNvSpPr/>
            <p:nvPr/>
          </p:nvSpPr>
          <p:spPr>
            <a:xfrm>
              <a:off x="399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1" name="Google Shape;271;p26"/>
            <p:cNvSpPr/>
            <p:nvPr/>
          </p:nvSpPr>
          <p:spPr>
            <a:xfrm>
              <a:off x="78000" y="9644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2" name="Google Shape;272;p26"/>
            <p:cNvSpPr/>
            <p:nvPr/>
          </p:nvSpPr>
          <p:spPr>
            <a:xfrm>
              <a:off x="104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3" name="Google Shape;273;p26"/>
            <p:cNvSpPr/>
            <p:nvPr/>
          </p:nvSpPr>
          <p:spPr>
            <a:xfrm>
              <a:off x="200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4" name="Google Shape;274;p26"/>
            <p:cNvSpPr/>
            <p:nvPr/>
          </p:nvSpPr>
          <p:spPr>
            <a:xfrm>
              <a:off x="168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5" name="Google Shape;275;p26"/>
            <p:cNvSpPr/>
            <p:nvPr/>
          </p:nvSpPr>
          <p:spPr>
            <a:xfrm>
              <a:off x="136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6" name="Google Shape;276;p26"/>
            <p:cNvSpPr/>
            <p:nvPr/>
          </p:nvSpPr>
          <p:spPr>
            <a:xfrm>
              <a:off x="232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7" name="Google Shape;277;p26"/>
            <p:cNvSpPr/>
            <p:nvPr/>
          </p:nvSpPr>
          <p:spPr>
            <a:xfrm>
              <a:off x="328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8" name="Google Shape;278;p26"/>
            <p:cNvSpPr/>
            <p:nvPr/>
          </p:nvSpPr>
          <p:spPr>
            <a:xfrm>
              <a:off x="2967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79" name="Google Shape;279;p26"/>
            <p:cNvSpPr/>
            <p:nvPr/>
          </p:nvSpPr>
          <p:spPr>
            <a:xfrm>
              <a:off x="2646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0" name="Google Shape;280;p26"/>
            <p:cNvSpPr/>
            <p:nvPr/>
          </p:nvSpPr>
          <p:spPr>
            <a:xfrm>
              <a:off x="360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1" name="Google Shape;281;p26"/>
            <p:cNvSpPr/>
            <p:nvPr/>
          </p:nvSpPr>
          <p:spPr>
            <a:xfrm>
              <a:off x="457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2" name="Google Shape;282;p26"/>
            <p:cNvSpPr/>
            <p:nvPr/>
          </p:nvSpPr>
          <p:spPr>
            <a:xfrm>
              <a:off x="425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3" name="Google Shape;283;p26"/>
            <p:cNvSpPr/>
            <p:nvPr/>
          </p:nvSpPr>
          <p:spPr>
            <a:xfrm>
              <a:off x="3930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4" name="Google Shape;284;p26"/>
            <p:cNvSpPr/>
            <p:nvPr/>
          </p:nvSpPr>
          <p:spPr>
            <a:xfrm>
              <a:off x="489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5" name="Google Shape;285;p26"/>
            <p:cNvSpPr/>
            <p:nvPr/>
          </p:nvSpPr>
          <p:spPr>
            <a:xfrm>
              <a:off x="5856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6" name="Google Shape;286;p26"/>
            <p:cNvSpPr/>
            <p:nvPr/>
          </p:nvSpPr>
          <p:spPr>
            <a:xfrm>
              <a:off x="553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7" name="Google Shape;287;p26"/>
            <p:cNvSpPr/>
            <p:nvPr/>
          </p:nvSpPr>
          <p:spPr>
            <a:xfrm>
              <a:off x="521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8" name="Google Shape;288;p26"/>
            <p:cNvSpPr/>
            <p:nvPr/>
          </p:nvSpPr>
          <p:spPr>
            <a:xfrm>
              <a:off x="6177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89" name="Google Shape;289;p26"/>
            <p:cNvSpPr/>
            <p:nvPr/>
          </p:nvSpPr>
          <p:spPr>
            <a:xfrm>
              <a:off x="7140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0" name="Google Shape;290;p26"/>
            <p:cNvSpPr/>
            <p:nvPr/>
          </p:nvSpPr>
          <p:spPr>
            <a:xfrm>
              <a:off x="681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1" name="Google Shape;291;p26"/>
            <p:cNvSpPr/>
            <p:nvPr/>
          </p:nvSpPr>
          <p:spPr>
            <a:xfrm>
              <a:off x="649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2" name="Google Shape;292;p26"/>
            <p:cNvSpPr/>
            <p:nvPr/>
          </p:nvSpPr>
          <p:spPr>
            <a:xfrm>
              <a:off x="7461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3" name="Google Shape;293;p26"/>
            <p:cNvSpPr/>
            <p:nvPr/>
          </p:nvSpPr>
          <p:spPr>
            <a:xfrm>
              <a:off x="8103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4" name="Google Shape;294;p26"/>
            <p:cNvSpPr/>
            <p:nvPr/>
          </p:nvSpPr>
          <p:spPr>
            <a:xfrm>
              <a:off x="7782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5" name="Google Shape;295;p26"/>
            <p:cNvSpPr/>
            <p:nvPr/>
          </p:nvSpPr>
          <p:spPr>
            <a:xfrm>
              <a:off x="8424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6" name="Google Shape;296;p26"/>
            <p:cNvSpPr/>
            <p:nvPr/>
          </p:nvSpPr>
          <p:spPr>
            <a:xfrm>
              <a:off x="8745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7" name="Google Shape;297;p26"/>
            <p:cNvSpPr/>
            <p:nvPr/>
          </p:nvSpPr>
          <p:spPr>
            <a:xfrm>
              <a:off x="399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8" name="Google Shape;298;p26"/>
            <p:cNvSpPr/>
            <p:nvPr/>
          </p:nvSpPr>
          <p:spPr>
            <a:xfrm>
              <a:off x="78000" y="12858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299" name="Google Shape;299;p26"/>
            <p:cNvSpPr/>
            <p:nvPr/>
          </p:nvSpPr>
          <p:spPr>
            <a:xfrm>
              <a:off x="104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0" name="Google Shape;300;p26"/>
            <p:cNvSpPr/>
            <p:nvPr/>
          </p:nvSpPr>
          <p:spPr>
            <a:xfrm>
              <a:off x="200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1" name="Google Shape;301;p26"/>
            <p:cNvSpPr/>
            <p:nvPr/>
          </p:nvSpPr>
          <p:spPr>
            <a:xfrm>
              <a:off x="168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2" name="Google Shape;302;p26"/>
            <p:cNvSpPr/>
            <p:nvPr/>
          </p:nvSpPr>
          <p:spPr>
            <a:xfrm>
              <a:off x="136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3" name="Google Shape;303;p26"/>
            <p:cNvSpPr/>
            <p:nvPr/>
          </p:nvSpPr>
          <p:spPr>
            <a:xfrm>
              <a:off x="232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4" name="Google Shape;304;p26"/>
            <p:cNvSpPr/>
            <p:nvPr/>
          </p:nvSpPr>
          <p:spPr>
            <a:xfrm>
              <a:off x="328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5" name="Google Shape;305;p26"/>
            <p:cNvSpPr/>
            <p:nvPr/>
          </p:nvSpPr>
          <p:spPr>
            <a:xfrm>
              <a:off x="2967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6" name="Google Shape;306;p26"/>
            <p:cNvSpPr/>
            <p:nvPr/>
          </p:nvSpPr>
          <p:spPr>
            <a:xfrm>
              <a:off x="2646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7" name="Google Shape;307;p26"/>
            <p:cNvSpPr/>
            <p:nvPr/>
          </p:nvSpPr>
          <p:spPr>
            <a:xfrm>
              <a:off x="360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8" name="Google Shape;308;p26"/>
            <p:cNvSpPr/>
            <p:nvPr/>
          </p:nvSpPr>
          <p:spPr>
            <a:xfrm>
              <a:off x="457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09" name="Google Shape;309;p26"/>
            <p:cNvSpPr/>
            <p:nvPr/>
          </p:nvSpPr>
          <p:spPr>
            <a:xfrm>
              <a:off x="425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0" name="Google Shape;310;p26"/>
            <p:cNvSpPr/>
            <p:nvPr/>
          </p:nvSpPr>
          <p:spPr>
            <a:xfrm>
              <a:off x="3930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1" name="Google Shape;311;p26"/>
            <p:cNvSpPr/>
            <p:nvPr/>
          </p:nvSpPr>
          <p:spPr>
            <a:xfrm>
              <a:off x="489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2" name="Google Shape;312;p26"/>
            <p:cNvSpPr/>
            <p:nvPr/>
          </p:nvSpPr>
          <p:spPr>
            <a:xfrm>
              <a:off x="5856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3" name="Google Shape;313;p26"/>
            <p:cNvSpPr/>
            <p:nvPr/>
          </p:nvSpPr>
          <p:spPr>
            <a:xfrm>
              <a:off x="553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4" name="Google Shape;314;p26"/>
            <p:cNvSpPr/>
            <p:nvPr/>
          </p:nvSpPr>
          <p:spPr>
            <a:xfrm>
              <a:off x="521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5" name="Google Shape;315;p26"/>
            <p:cNvSpPr/>
            <p:nvPr/>
          </p:nvSpPr>
          <p:spPr>
            <a:xfrm>
              <a:off x="6177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6" name="Google Shape;316;p26"/>
            <p:cNvSpPr/>
            <p:nvPr/>
          </p:nvSpPr>
          <p:spPr>
            <a:xfrm>
              <a:off x="7140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7" name="Google Shape;317;p26"/>
            <p:cNvSpPr/>
            <p:nvPr/>
          </p:nvSpPr>
          <p:spPr>
            <a:xfrm>
              <a:off x="681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8" name="Google Shape;318;p26"/>
            <p:cNvSpPr/>
            <p:nvPr/>
          </p:nvSpPr>
          <p:spPr>
            <a:xfrm>
              <a:off x="649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19" name="Google Shape;319;p26"/>
            <p:cNvSpPr/>
            <p:nvPr/>
          </p:nvSpPr>
          <p:spPr>
            <a:xfrm>
              <a:off x="7461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0" name="Google Shape;320;p26"/>
            <p:cNvSpPr/>
            <p:nvPr/>
          </p:nvSpPr>
          <p:spPr>
            <a:xfrm>
              <a:off x="8103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1" name="Google Shape;321;p26"/>
            <p:cNvSpPr/>
            <p:nvPr/>
          </p:nvSpPr>
          <p:spPr>
            <a:xfrm>
              <a:off x="7782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2" name="Google Shape;322;p26"/>
            <p:cNvSpPr/>
            <p:nvPr/>
          </p:nvSpPr>
          <p:spPr>
            <a:xfrm>
              <a:off x="8424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3" name="Google Shape;323;p26"/>
            <p:cNvSpPr/>
            <p:nvPr/>
          </p:nvSpPr>
          <p:spPr>
            <a:xfrm>
              <a:off x="8745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4" name="Google Shape;324;p26"/>
            <p:cNvSpPr/>
            <p:nvPr/>
          </p:nvSpPr>
          <p:spPr>
            <a:xfrm>
              <a:off x="399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5" name="Google Shape;325;p26"/>
            <p:cNvSpPr/>
            <p:nvPr/>
          </p:nvSpPr>
          <p:spPr>
            <a:xfrm>
              <a:off x="78000" y="160736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6" name="Google Shape;326;p26"/>
            <p:cNvSpPr/>
            <p:nvPr/>
          </p:nvSpPr>
          <p:spPr>
            <a:xfrm>
              <a:off x="104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7" name="Google Shape;327;p26"/>
            <p:cNvSpPr/>
            <p:nvPr/>
          </p:nvSpPr>
          <p:spPr>
            <a:xfrm>
              <a:off x="200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8" name="Google Shape;328;p26"/>
            <p:cNvSpPr/>
            <p:nvPr/>
          </p:nvSpPr>
          <p:spPr>
            <a:xfrm>
              <a:off x="168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29" name="Google Shape;329;p26"/>
            <p:cNvSpPr/>
            <p:nvPr/>
          </p:nvSpPr>
          <p:spPr>
            <a:xfrm>
              <a:off x="136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0" name="Google Shape;330;p26"/>
            <p:cNvSpPr/>
            <p:nvPr/>
          </p:nvSpPr>
          <p:spPr>
            <a:xfrm>
              <a:off x="232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1" name="Google Shape;331;p26"/>
            <p:cNvSpPr/>
            <p:nvPr/>
          </p:nvSpPr>
          <p:spPr>
            <a:xfrm>
              <a:off x="328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2" name="Google Shape;332;p26"/>
            <p:cNvSpPr/>
            <p:nvPr/>
          </p:nvSpPr>
          <p:spPr>
            <a:xfrm>
              <a:off x="2967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3" name="Google Shape;333;p26"/>
            <p:cNvSpPr/>
            <p:nvPr/>
          </p:nvSpPr>
          <p:spPr>
            <a:xfrm>
              <a:off x="2646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4" name="Google Shape;334;p26"/>
            <p:cNvSpPr/>
            <p:nvPr/>
          </p:nvSpPr>
          <p:spPr>
            <a:xfrm>
              <a:off x="360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5" name="Google Shape;335;p26"/>
            <p:cNvSpPr/>
            <p:nvPr/>
          </p:nvSpPr>
          <p:spPr>
            <a:xfrm>
              <a:off x="457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6" name="Google Shape;336;p26"/>
            <p:cNvSpPr/>
            <p:nvPr/>
          </p:nvSpPr>
          <p:spPr>
            <a:xfrm>
              <a:off x="425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7" name="Google Shape;337;p26"/>
            <p:cNvSpPr/>
            <p:nvPr/>
          </p:nvSpPr>
          <p:spPr>
            <a:xfrm>
              <a:off x="3930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8" name="Google Shape;338;p26"/>
            <p:cNvSpPr/>
            <p:nvPr/>
          </p:nvSpPr>
          <p:spPr>
            <a:xfrm>
              <a:off x="489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39" name="Google Shape;339;p26"/>
            <p:cNvSpPr/>
            <p:nvPr/>
          </p:nvSpPr>
          <p:spPr>
            <a:xfrm>
              <a:off x="5856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0" name="Google Shape;340;p26"/>
            <p:cNvSpPr/>
            <p:nvPr/>
          </p:nvSpPr>
          <p:spPr>
            <a:xfrm>
              <a:off x="553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1" name="Google Shape;341;p26"/>
            <p:cNvSpPr/>
            <p:nvPr/>
          </p:nvSpPr>
          <p:spPr>
            <a:xfrm>
              <a:off x="521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2" name="Google Shape;342;p26"/>
            <p:cNvSpPr/>
            <p:nvPr/>
          </p:nvSpPr>
          <p:spPr>
            <a:xfrm>
              <a:off x="6177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3" name="Google Shape;343;p26"/>
            <p:cNvSpPr/>
            <p:nvPr/>
          </p:nvSpPr>
          <p:spPr>
            <a:xfrm>
              <a:off x="7140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4" name="Google Shape;344;p26"/>
            <p:cNvSpPr/>
            <p:nvPr/>
          </p:nvSpPr>
          <p:spPr>
            <a:xfrm>
              <a:off x="681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5" name="Google Shape;345;p26"/>
            <p:cNvSpPr/>
            <p:nvPr/>
          </p:nvSpPr>
          <p:spPr>
            <a:xfrm>
              <a:off x="649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6" name="Google Shape;346;p26"/>
            <p:cNvSpPr/>
            <p:nvPr/>
          </p:nvSpPr>
          <p:spPr>
            <a:xfrm>
              <a:off x="7461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7" name="Google Shape;347;p26"/>
            <p:cNvSpPr/>
            <p:nvPr/>
          </p:nvSpPr>
          <p:spPr>
            <a:xfrm>
              <a:off x="8103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8" name="Google Shape;348;p26"/>
            <p:cNvSpPr/>
            <p:nvPr/>
          </p:nvSpPr>
          <p:spPr>
            <a:xfrm>
              <a:off x="7782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49" name="Google Shape;349;p26"/>
            <p:cNvSpPr/>
            <p:nvPr/>
          </p:nvSpPr>
          <p:spPr>
            <a:xfrm>
              <a:off x="8424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0" name="Google Shape;350;p26"/>
            <p:cNvSpPr/>
            <p:nvPr/>
          </p:nvSpPr>
          <p:spPr>
            <a:xfrm>
              <a:off x="8745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1" name="Google Shape;351;p26"/>
            <p:cNvSpPr/>
            <p:nvPr/>
          </p:nvSpPr>
          <p:spPr>
            <a:xfrm>
              <a:off x="399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2" name="Google Shape;352;p26"/>
            <p:cNvSpPr/>
            <p:nvPr/>
          </p:nvSpPr>
          <p:spPr>
            <a:xfrm>
              <a:off x="78000" y="1928824"/>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3" name="Google Shape;353;p26"/>
            <p:cNvSpPr/>
            <p:nvPr/>
          </p:nvSpPr>
          <p:spPr>
            <a:xfrm>
              <a:off x="104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4" name="Google Shape;354;p26"/>
            <p:cNvSpPr/>
            <p:nvPr/>
          </p:nvSpPr>
          <p:spPr>
            <a:xfrm>
              <a:off x="200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5" name="Google Shape;355;p26"/>
            <p:cNvSpPr/>
            <p:nvPr/>
          </p:nvSpPr>
          <p:spPr>
            <a:xfrm>
              <a:off x="168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6" name="Google Shape;356;p26"/>
            <p:cNvSpPr/>
            <p:nvPr/>
          </p:nvSpPr>
          <p:spPr>
            <a:xfrm>
              <a:off x="136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7" name="Google Shape;357;p26"/>
            <p:cNvSpPr/>
            <p:nvPr/>
          </p:nvSpPr>
          <p:spPr>
            <a:xfrm>
              <a:off x="232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8" name="Google Shape;358;p26"/>
            <p:cNvSpPr/>
            <p:nvPr/>
          </p:nvSpPr>
          <p:spPr>
            <a:xfrm>
              <a:off x="328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59" name="Google Shape;359;p26"/>
            <p:cNvSpPr/>
            <p:nvPr/>
          </p:nvSpPr>
          <p:spPr>
            <a:xfrm>
              <a:off x="2967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0" name="Google Shape;360;p26"/>
            <p:cNvSpPr/>
            <p:nvPr/>
          </p:nvSpPr>
          <p:spPr>
            <a:xfrm>
              <a:off x="2646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1" name="Google Shape;361;p26"/>
            <p:cNvSpPr/>
            <p:nvPr/>
          </p:nvSpPr>
          <p:spPr>
            <a:xfrm>
              <a:off x="360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2" name="Google Shape;362;p26"/>
            <p:cNvSpPr/>
            <p:nvPr/>
          </p:nvSpPr>
          <p:spPr>
            <a:xfrm>
              <a:off x="457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3" name="Google Shape;363;p26"/>
            <p:cNvSpPr/>
            <p:nvPr/>
          </p:nvSpPr>
          <p:spPr>
            <a:xfrm>
              <a:off x="425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4" name="Google Shape;364;p26"/>
            <p:cNvSpPr/>
            <p:nvPr/>
          </p:nvSpPr>
          <p:spPr>
            <a:xfrm>
              <a:off x="3930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5" name="Google Shape;365;p26"/>
            <p:cNvSpPr/>
            <p:nvPr/>
          </p:nvSpPr>
          <p:spPr>
            <a:xfrm>
              <a:off x="489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6" name="Google Shape;366;p26"/>
            <p:cNvSpPr/>
            <p:nvPr/>
          </p:nvSpPr>
          <p:spPr>
            <a:xfrm>
              <a:off x="5856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7" name="Google Shape;367;p26"/>
            <p:cNvSpPr/>
            <p:nvPr/>
          </p:nvSpPr>
          <p:spPr>
            <a:xfrm>
              <a:off x="553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8" name="Google Shape;368;p26"/>
            <p:cNvSpPr/>
            <p:nvPr/>
          </p:nvSpPr>
          <p:spPr>
            <a:xfrm>
              <a:off x="521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69" name="Google Shape;369;p26"/>
            <p:cNvSpPr/>
            <p:nvPr/>
          </p:nvSpPr>
          <p:spPr>
            <a:xfrm>
              <a:off x="6177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0" name="Google Shape;370;p26"/>
            <p:cNvSpPr/>
            <p:nvPr/>
          </p:nvSpPr>
          <p:spPr>
            <a:xfrm>
              <a:off x="7140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1" name="Google Shape;371;p26"/>
            <p:cNvSpPr/>
            <p:nvPr/>
          </p:nvSpPr>
          <p:spPr>
            <a:xfrm>
              <a:off x="681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2" name="Google Shape;372;p26"/>
            <p:cNvSpPr/>
            <p:nvPr/>
          </p:nvSpPr>
          <p:spPr>
            <a:xfrm>
              <a:off x="649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3" name="Google Shape;373;p26"/>
            <p:cNvSpPr/>
            <p:nvPr/>
          </p:nvSpPr>
          <p:spPr>
            <a:xfrm>
              <a:off x="7461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4" name="Google Shape;374;p26"/>
            <p:cNvSpPr/>
            <p:nvPr/>
          </p:nvSpPr>
          <p:spPr>
            <a:xfrm>
              <a:off x="8103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5" name="Google Shape;375;p26"/>
            <p:cNvSpPr/>
            <p:nvPr/>
          </p:nvSpPr>
          <p:spPr>
            <a:xfrm>
              <a:off x="7782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6" name="Google Shape;376;p26"/>
            <p:cNvSpPr/>
            <p:nvPr/>
          </p:nvSpPr>
          <p:spPr>
            <a:xfrm>
              <a:off x="8424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7" name="Google Shape;377;p26"/>
            <p:cNvSpPr/>
            <p:nvPr/>
          </p:nvSpPr>
          <p:spPr>
            <a:xfrm>
              <a:off x="8745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8" name="Google Shape;378;p26"/>
            <p:cNvSpPr/>
            <p:nvPr/>
          </p:nvSpPr>
          <p:spPr>
            <a:xfrm>
              <a:off x="399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79" name="Google Shape;379;p26"/>
            <p:cNvSpPr/>
            <p:nvPr/>
          </p:nvSpPr>
          <p:spPr>
            <a:xfrm>
              <a:off x="78000" y="2250287"/>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0" name="Google Shape;380;p26"/>
            <p:cNvSpPr/>
            <p:nvPr/>
          </p:nvSpPr>
          <p:spPr>
            <a:xfrm>
              <a:off x="104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1" name="Google Shape;381;p26"/>
            <p:cNvSpPr/>
            <p:nvPr/>
          </p:nvSpPr>
          <p:spPr>
            <a:xfrm>
              <a:off x="200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2" name="Google Shape;382;p26"/>
            <p:cNvSpPr/>
            <p:nvPr/>
          </p:nvSpPr>
          <p:spPr>
            <a:xfrm>
              <a:off x="168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3" name="Google Shape;383;p26"/>
            <p:cNvSpPr/>
            <p:nvPr/>
          </p:nvSpPr>
          <p:spPr>
            <a:xfrm>
              <a:off x="136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4" name="Google Shape;384;p26"/>
            <p:cNvSpPr/>
            <p:nvPr/>
          </p:nvSpPr>
          <p:spPr>
            <a:xfrm>
              <a:off x="232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5" name="Google Shape;385;p26"/>
            <p:cNvSpPr/>
            <p:nvPr/>
          </p:nvSpPr>
          <p:spPr>
            <a:xfrm>
              <a:off x="328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6" name="Google Shape;386;p26"/>
            <p:cNvSpPr/>
            <p:nvPr/>
          </p:nvSpPr>
          <p:spPr>
            <a:xfrm>
              <a:off x="2967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7" name="Google Shape;387;p26"/>
            <p:cNvSpPr/>
            <p:nvPr/>
          </p:nvSpPr>
          <p:spPr>
            <a:xfrm>
              <a:off x="2646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8" name="Google Shape;388;p26"/>
            <p:cNvSpPr/>
            <p:nvPr/>
          </p:nvSpPr>
          <p:spPr>
            <a:xfrm>
              <a:off x="360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89" name="Google Shape;389;p26"/>
            <p:cNvSpPr/>
            <p:nvPr/>
          </p:nvSpPr>
          <p:spPr>
            <a:xfrm>
              <a:off x="457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0" name="Google Shape;390;p26"/>
            <p:cNvSpPr/>
            <p:nvPr/>
          </p:nvSpPr>
          <p:spPr>
            <a:xfrm>
              <a:off x="425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1" name="Google Shape;391;p26"/>
            <p:cNvSpPr/>
            <p:nvPr/>
          </p:nvSpPr>
          <p:spPr>
            <a:xfrm>
              <a:off x="3930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2" name="Google Shape;392;p26"/>
            <p:cNvSpPr/>
            <p:nvPr/>
          </p:nvSpPr>
          <p:spPr>
            <a:xfrm>
              <a:off x="489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3" name="Google Shape;393;p26"/>
            <p:cNvSpPr/>
            <p:nvPr/>
          </p:nvSpPr>
          <p:spPr>
            <a:xfrm>
              <a:off x="5856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4" name="Google Shape;394;p26"/>
            <p:cNvSpPr/>
            <p:nvPr/>
          </p:nvSpPr>
          <p:spPr>
            <a:xfrm>
              <a:off x="553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5" name="Google Shape;395;p26"/>
            <p:cNvSpPr/>
            <p:nvPr/>
          </p:nvSpPr>
          <p:spPr>
            <a:xfrm>
              <a:off x="521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6" name="Google Shape;396;p26"/>
            <p:cNvSpPr/>
            <p:nvPr/>
          </p:nvSpPr>
          <p:spPr>
            <a:xfrm>
              <a:off x="6177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7" name="Google Shape;397;p26"/>
            <p:cNvSpPr/>
            <p:nvPr/>
          </p:nvSpPr>
          <p:spPr>
            <a:xfrm>
              <a:off x="7140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8" name="Google Shape;398;p26"/>
            <p:cNvSpPr/>
            <p:nvPr/>
          </p:nvSpPr>
          <p:spPr>
            <a:xfrm>
              <a:off x="681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399" name="Google Shape;399;p26"/>
            <p:cNvSpPr/>
            <p:nvPr/>
          </p:nvSpPr>
          <p:spPr>
            <a:xfrm>
              <a:off x="649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0" name="Google Shape;400;p26"/>
            <p:cNvSpPr/>
            <p:nvPr/>
          </p:nvSpPr>
          <p:spPr>
            <a:xfrm>
              <a:off x="7461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1" name="Google Shape;401;p26"/>
            <p:cNvSpPr/>
            <p:nvPr/>
          </p:nvSpPr>
          <p:spPr>
            <a:xfrm>
              <a:off x="8103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2" name="Google Shape;402;p26"/>
            <p:cNvSpPr/>
            <p:nvPr/>
          </p:nvSpPr>
          <p:spPr>
            <a:xfrm>
              <a:off x="7782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3" name="Google Shape;403;p26"/>
            <p:cNvSpPr/>
            <p:nvPr/>
          </p:nvSpPr>
          <p:spPr>
            <a:xfrm>
              <a:off x="8424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4" name="Google Shape;404;p26"/>
            <p:cNvSpPr/>
            <p:nvPr/>
          </p:nvSpPr>
          <p:spPr>
            <a:xfrm>
              <a:off x="8745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5" name="Google Shape;405;p26"/>
            <p:cNvSpPr/>
            <p:nvPr/>
          </p:nvSpPr>
          <p:spPr>
            <a:xfrm>
              <a:off x="399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6" name="Google Shape;406;p26"/>
            <p:cNvSpPr/>
            <p:nvPr/>
          </p:nvSpPr>
          <p:spPr>
            <a:xfrm>
              <a:off x="78000" y="25717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7" name="Google Shape;407;p26"/>
            <p:cNvSpPr/>
            <p:nvPr/>
          </p:nvSpPr>
          <p:spPr>
            <a:xfrm>
              <a:off x="104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8" name="Google Shape;408;p26"/>
            <p:cNvSpPr/>
            <p:nvPr/>
          </p:nvSpPr>
          <p:spPr>
            <a:xfrm>
              <a:off x="200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09" name="Google Shape;409;p26"/>
            <p:cNvSpPr/>
            <p:nvPr/>
          </p:nvSpPr>
          <p:spPr>
            <a:xfrm>
              <a:off x="168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0" name="Google Shape;410;p26"/>
            <p:cNvSpPr/>
            <p:nvPr/>
          </p:nvSpPr>
          <p:spPr>
            <a:xfrm>
              <a:off x="136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1" name="Google Shape;411;p26"/>
            <p:cNvSpPr/>
            <p:nvPr/>
          </p:nvSpPr>
          <p:spPr>
            <a:xfrm>
              <a:off x="232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2" name="Google Shape;412;p26"/>
            <p:cNvSpPr/>
            <p:nvPr/>
          </p:nvSpPr>
          <p:spPr>
            <a:xfrm>
              <a:off x="328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3" name="Google Shape;413;p26"/>
            <p:cNvSpPr/>
            <p:nvPr/>
          </p:nvSpPr>
          <p:spPr>
            <a:xfrm>
              <a:off x="2967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4" name="Google Shape;414;p26"/>
            <p:cNvSpPr/>
            <p:nvPr/>
          </p:nvSpPr>
          <p:spPr>
            <a:xfrm>
              <a:off x="2646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5" name="Google Shape;415;p26"/>
            <p:cNvSpPr/>
            <p:nvPr/>
          </p:nvSpPr>
          <p:spPr>
            <a:xfrm>
              <a:off x="360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6" name="Google Shape;416;p26"/>
            <p:cNvSpPr/>
            <p:nvPr/>
          </p:nvSpPr>
          <p:spPr>
            <a:xfrm>
              <a:off x="457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7" name="Google Shape;417;p26"/>
            <p:cNvSpPr/>
            <p:nvPr/>
          </p:nvSpPr>
          <p:spPr>
            <a:xfrm>
              <a:off x="425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8" name="Google Shape;418;p26"/>
            <p:cNvSpPr/>
            <p:nvPr/>
          </p:nvSpPr>
          <p:spPr>
            <a:xfrm>
              <a:off x="3930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19" name="Google Shape;419;p26"/>
            <p:cNvSpPr/>
            <p:nvPr/>
          </p:nvSpPr>
          <p:spPr>
            <a:xfrm>
              <a:off x="489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0" name="Google Shape;420;p26"/>
            <p:cNvSpPr/>
            <p:nvPr/>
          </p:nvSpPr>
          <p:spPr>
            <a:xfrm>
              <a:off x="5856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1" name="Google Shape;421;p26"/>
            <p:cNvSpPr/>
            <p:nvPr/>
          </p:nvSpPr>
          <p:spPr>
            <a:xfrm>
              <a:off x="553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2" name="Google Shape;422;p26"/>
            <p:cNvSpPr/>
            <p:nvPr/>
          </p:nvSpPr>
          <p:spPr>
            <a:xfrm>
              <a:off x="521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3" name="Google Shape;423;p26"/>
            <p:cNvSpPr/>
            <p:nvPr/>
          </p:nvSpPr>
          <p:spPr>
            <a:xfrm>
              <a:off x="6177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4" name="Google Shape;424;p26"/>
            <p:cNvSpPr/>
            <p:nvPr/>
          </p:nvSpPr>
          <p:spPr>
            <a:xfrm>
              <a:off x="7140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5" name="Google Shape;425;p26"/>
            <p:cNvSpPr/>
            <p:nvPr/>
          </p:nvSpPr>
          <p:spPr>
            <a:xfrm>
              <a:off x="681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6" name="Google Shape;426;p26"/>
            <p:cNvSpPr/>
            <p:nvPr/>
          </p:nvSpPr>
          <p:spPr>
            <a:xfrm>
              <a:off x="649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7" name="Google Shape;427;p26"/>
            <p:cNvSpPr/>
            <p:nvPr/>
          </p:nvSpPr>
          <p:spPr>
            <a:xfrm>
              <a:off x="7461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8" name="Google Shape;428;p26"/>
            <p:cNvSpPr/>
            <p:nvPr/>
          </p:nvSpPr>
          <p:spPr>
            <a:xfrm>
              <a:off x="8103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29" name="Google Shape;429;p26"/>
            <p:cNvSpPr/>
            <p:nvPr/>
          </p:nvSpPr>
          <p:spPr>
            <a:xfrm>
              <a:off x="7782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0" name="Google Shape;430;p26"/>
            <p:cNvSpPr/>
            <p:nvPr/>
          </p:nvSpPr>
          <p:spPr>
            <a:xfrm>
              <a:off x="8424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1" name="Google Shape;431;p26"/>
            <p:cNvSpPr/>
            <p:nvPr/>
          </p:nvSpPr>
          <p:spPr>
            <a:xfrm>
              <a:off x="8745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2" name="Google Shape;432;p26"/>
            <p:cNvSpPr/>
            <p:nvPr/>
          </p:nvSpPr>
          <p:spPr>
            <a:xfrm>
              <a:off x="399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3" name="Google Shape;433;p26"/>
            <p:cNvSpPr/>
            <p:nvPr/>
          </p:nvSpPr>
          <p:spPr>
            <a:xfrm>
              <a:off x="78000" y="28932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4" name="Google Shape;434;p26"/>
            <p:cNvSpPr/>
            <p:nvPr/>
          </p:nvSpPr>
          <p:spPr>
            <a:xfrm>
              <a:off x="104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5" name="Google Shape;435;p26"/>
            <p:cNvSpPr/>
            <p:nvPr/>
          </p:nvSpPr>
          <p:spPr>
            <a:xfrm>
              <a:off x="200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6" name="Google Shape;436;p26"/>
            <p:cNvSpPr/>
            <p:nvPr/>
          </p:nvSpPr>
          <p:spPr>
            <a:xfrm>
              <a:off x="168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7" name="Google Shape;437;p26"/>
            <p:cNvSpPr/>
            <p:nvPr/>
          </p:nvSpPr>
          <p:spPr>
            <a:xfrm>
              <a:off x="136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8" name="Google Shape;438;p26"/>
            <p:cNvSpPr/>
            <p:nvPr/>
          </p:nvSpPr>
          <p:spPr>
            <a:xfrm>
              <a:off x="232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39" name="Google Shape;439;p26"/>
            <p:cNvSpPr/>
            <p:nvPr/>
          </p:nvSpPr>
          <p:spPr>
            <a:xfrm>
              <a:off x="328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0" name="Google Shape;440;p26"/>
            <p:cNvSpPr/>
            <p:nvPr/>
          </p:nvSpPr>
          <p:spPr>
            <a:xfrm>
              <a:off x="2967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1" name="Google Shape;441;p26"/>
            <p:cNvSpPr/>
            <p:nvPr/>
          </p:nvSpPr>
          <p:spPr>
            <a:xfrm>
              <a:off x="2646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2" name="Google Shape;442;p26"/>
            <p:cNvSpPr/>
            <p:nvPr/>
          </p:nvSpPr>
          <p:spPr>
            <a:xfrm>
              <a:off x="360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3" name="Google Shape;443;p26"/>
            <p:cNvSpPr/>
            <p:nvPr/>
          </p:nvSpPr>
          <p:spPr>
            <a:xfrm>
              <a:off x="457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4" name="Google Shape;444;p26"/>
            <p:cNvSpPr/>
            <p:nvPr/>
          </p:nvSpPr>
          <p:spPr>
            <a:xfrm>
              <a:off x="425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5" name="Google Shape;445;p26"/>
            <p:cNvSpPr/>
            <p:nvPr/>
          </p:nvSpPr>
          <p:spPr>
            <a:xfrm>
              <a:off x="3930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6" name="Google Shape;446;p26"/>
            <p:cNvSpPr/>
            <p:nvPr/>
          </p:nvSpPr>
          <p:spPr>
            <a:xfrm>
              <a:off x="489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7" name="Google Shape;447;p26"/>
            <p:cNvSpPr/>
            <p:nvPr/>
          </p:nvSpPr>
          <p:spPr>
            <a:xfrm>
              <a:off x="5856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8" name="Google Shape;448;p26"/>
            <p:cNvSpPr/>
            <p:nvPr/>
          </p:nvSpPr>
          <p:spPr>
            <a:xfrm>
              <a:off x="553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49" name="Google Shape;449;p26"/>
            <p:cNvSpPr/>
            <p:nvPr/>
          </p:nvSpPr>
          <p:spPr>
            <a:xfrm>
              <a:off x="521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0" name="Google Shape;450;p26"/>
            <p:cNvSpPr/>
            <p:nvPr/>
          </p:nvSpPr>
          <p:spPr>
            <a:xfrm>
              <a:off x="6177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1" name="Google Shape;451;p26"/>
            <p:cNvSpPr/>
            <p:nvPr/>
          </p:nvSpPr>
          <p:spPr>
            <a:xfrm>
              <a:off x="7140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2" name="Google Shape;452;p26"/>
            <p:cNvSpPr/>
            <p:nvPr/>
          </p:nvSpPr>
          <p:spPr>
            <a:xfrm>
              <a:off x="681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3" name="Google Shape;453;p26"/>
            <p:cNvSpPr/>
            <p:nvPr/>
          </p:nvSpPr>
          <p:spPr>
            <a:xfrm>
              <a:off x="649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4" name="Google Shape;454;p26"/>
            <p:cNvSpPr/>
            <p:nvPr/>
          </p:nvSpPr>
          <p:spPr>
            <a:xfrm>
              <a:off x="7461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5" name="Google Shape;455;p26"/>
            <p:cNvSpPr/>
            <p:nvPr/>
          </p:nvSpPr>
          <p:spPr>
            <a:xfrm>
              <a:off x="8103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6" name="Google Shape;456;p26"/>
            <p:cNvSpPr/>
            <p:nvPr/>
          </p:nvSpPr>
          <p:spPr>
            <a:xfrm>
              <a:off x="7782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7" name="Google Shape;457;p26"/>
            <p:cNvSpPr/>
            <p:nvPr/>
          </p:nvSpPr>
          <p:spPr>
            <a:xfrm>
              <a:off x="8424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8" name="Google Shape;458;p26"/>
            <p:cNvSpPr/>
            <p:nvPr/>
          </p:nvSpPr>
          <p:spPr>
            <a:xfrm>
              <a:off x="8745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59" name="Google Shape;459;p26"/>
            <p:cNvSpPr/>
            <p:nvPr/>
          </p:nvSpPr>
          <p:spPr>
            <a:xfrm>
              <a:off x="399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0" name="Google Shape;460;p26"/>
            <p:cNvSpPr/>
            <p:nvPr/>
          </p:nvSpPr>
          <p:spPr>
            <a:xfrm>
              <a:off x="78000" y="32146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1" name="Google Shape;461;p26"/>
            <p:cNvSpPr/>
            <p:nvPr/>
          </p:nvSpPr>
          <p:spPr>
            <a:xfrm>
              <a:off x="104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2" name="Google Shape;462;p26"/>
            <p:cNvSpPr/>
            <p:nvPr/>
          </p:nvSpPr>
          <p:spPr>
            <a:xfrm>
              <a:off x="200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3" name="Google Shape;463;p26"/>
            <p:cNvSpPr/>
            <p:nvPr/>
          </p:nvSpPr>
          <p:spPr>
            <a:xfrm>
              <a:off x="168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4" name="Google Shape;464;p26"/>
            <p:cNvSpPr/>
            <p:nvPr/>
          </p:nvSpPr>
          <p:spPr>
            <a:xfrm>
              <a:off x="136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5" name="Google Shape;465;p26"/>
            <p:cNvSpPr/>
            <p:nvPr/>
          </p:nvSpPr>
          <p:spPr>
            <a:xfrm>
              <a:off x="232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6" name="Google Shape;466;p26"/>
            <p:cNvSpPr/>
            <p:nvPr/>
          </p:nvSpPr>
          <p:spPr>
            <a:xfrm>
              <a:off x="328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7" name="Google Shape;467;p26"/>
            <p:cNvSpPr/>
            <p:nvPr/>
          </p:nvSpPr>
          <p:spPr>
            <a:xfrm>
              <a:off x="2967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8" name="Google Shape;468;p26"/>
            <p:cNvSpPr/>
            <p:nvPr/>
          </p:nvSpPr>
          <p:spPr>
            <a:xfrm>
              <a:off x="2646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69" name="Google Shape;469;p26"/>
            <p:cNvSpPr/>
            <p:nvPr/>
          </p:nvSpPr>
          <p:spPr>
            <a:xfrm>
              <a:off x="360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0" name="Google Shape;470;p26"/>
            <p:cNvSpPr/>
            <p:nvPr/>
          </p:nvSpPr>
          <p:spPr>
            <a:xfrm>
              <a:off x="457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1" name="Google Shape;471;p26"/>
            <p:cNvSpPr/>
            <p:nvPr/>
          </p:nvSpPr>
          <p:spPr>
            <a:xfrm>
              <a:off x="425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2" name="Google Shape;472;p26"/>
            <p:cNvSpPr/>
            <p:nvPr/>
          </p:nvSpPr>
          <p:spPr>
            <a:xfrm>
              <a:off x="3930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3" name="Google Shape;473;p26"/>
            <p:cNvSpPr/>
            <p:nvPr/>
          </p:nvSpPr>
          <p:spPr>
            <a:xfrm>
              <a:off x="489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4" name="Google Shape;474;p26"/>
            <p:cNvSpPr/>
            <p:nvPr/>
          </p:nvSpPr>
          <p:spPr>
            <a:xfrm>
              <a:off x="5856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5" name="Google Shape;475;p26"/>
            <p:cNvSpPr/>
            <p:nvPr/>
          </p:nvSpPr>
          <p:spPr>
            <a:xfrm>
              <a:off x="553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6" name="Google Shape;476;p26"/>
            <p:cNvSpPr/>
            <p:nvPr/>
          </p:nvSpPr>
          <p:spPr>
            <a:xfrm>
              <a:off x="521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7" name="Google Shape;477;p26"/>
            <p:cNvSpPr/>
            <p:nvPr/>
          </p:nvSpPr>
          <p:spPr>
            <a:xfrm>
              <a:off x="6177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8" name="Google Shape;478;p26"/>
            <p:cNvSpPr/>
            <p:nvPr/>
          </p:nvSpPr>
          <p:spPr>
            <a:xfrm>
              <a:off x="7140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79" name="Google Shape;479;p26"/>
            <p:cNvSpPr/>
            <p:nvPr/>
          </p:nvSpPr>
          <p:spPr>
            <a:xfrm>
              <a:off x="681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0" name="Google Shape;480;p26"/>
            <p:cNvSpPr/>
            <p:nvPr/>
          </p:nvSpPr>
          <p:spPr>
            <a:xfrm>
              <a:off x="649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1" name="Google Shape;481;p26"/>
            <p:cNvSpPr/>
            <p:nvPr/>
          </p:nvSpPr>
          <p:spPr>
            <a:xfrm>
              <a:off x="7461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2" name="Google Shape;482;p26"/>
            <p:cNvSpPr/>
            <p:nvPr/>
          </p:nvSpPr>
          <p:spPr>
            <a:xfrm>
              <a:off x="8103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3" name="Google Shape;483;p26"/>
            <p:cNvSpPr/>
            <p:nvPr/>
          </p:nvSpPr>
          <p:spPr>
            <a:xfrm>
              <a:off x="7782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4" name="Google Shape;484;p26"/>
            <p:cNvSpPr/>
            <p:nvPr/>
          </p:nvSpPr>
          <p:spPr>
            <a:xfrm>
              <a:off x="8424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5" name="Google Shape;485;p26"/>
            <p:cNvSpPr/>
            <p:nvPr/>
          </p:nvSpPr>
          <p:spPr>
            <a:xfrm>
              <a:off x="8745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6" name="Google Shape;486;p26"/>
            <p:cNvSpPr/>
            <p:nvPr/>
          </p:nvSpPr>
          <p:spPr>
            <a:xfrm>
              <a:off x="399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7" name="Google Shape;487;p26"/>
            <p:cNvSpPr/>
            <p:nvPr/>
          </p:nvSpPr>
          <p:spPr>
            <a:xfrm>
              <a:off x="78000" y="35361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8" name="Google Shape;488;p26"/>
            <p:cNvSpPr/>
            <p:nvPr/>
          </p:nvSpPr>
          <p:spPr>
            <a:xfrm>
              <a:off x="104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89" name="Google Shape;489;p26"/>
            <p:cNvSpPr/>
            <p:nvPr/>
          </p:nvSpPr>
          <p:spPr>
            <a:xfrm>
              <a:off x="200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0" name="Google Shape;490;p26"/>
            <p:cNvSpPr/>
            <p:nvPr/>
          </p:nvSpPr>
          <p:spPr>
            <a:xfrm>
              <a:off x="168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1" name="Google Shape;491;p26"/>
            <p:cNvSpPr/>
            <p:nvPr/>
          </p:nvSpPr>
          <p:spPr>
            <a:xfrm>
              <a:off x="136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2" name="Google Shape;492;p26"/>
            <p:cNvSpPr/>
            <p:nvPr/>
          </p:nvSpPr>
          <p:spPr>
            <a:xfrm>
              <a:off x="232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3" name="Google Shape;493;p26"/>
            <p:cNvSpPr/>
            <p:nvPr/>
          </p:nvSpPr>
          <p:spPr>
            <a:xfrm>
              <a:off x="328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4" name="Google Shape;494;p26"/>
            <p:cNvSpPr/>
            <p:nvPr/>
          </p:nvSpPr>
          <p:spPr>
            <a:xfrm>
              <a:off x="2967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5" name="Google Shape;495;p26"/>
            <p:cNvSpPr/>
            <p:nvPr/>
          </p:nvSpPr>
          <p:spPr>
            <a:xfrm>
              <a:off x="2646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6" name="Google Shape;496;p26"/>
            <p:cNvSpPr/>
            <p:nvPr/>
          </p:nvSpPr>
          <p:spPr>
            <a:xfrm>
              <a:off x="360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7" name="Google Shape;497;p26"/>
            <p:cNvSpPr/>
            <p:nvPr/>
          </p:nvSpPr>
          <p:spPr>
            <a:xfrm>
              <a:off x="457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8" name="Google Shape;498;p26"/>
            <p:cNvSpPr/>
            <p:nvPr/>
          </p:nvSpPr>
          <p:spPr>
            <a:xfrm>
              <a:off x="425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499" name="Google Shape;499;p26"/>
            <p:cNvSpPr/>
            <p:nvPr/>
          </p:nvSpPr>
          <p:spPr>
            <a:xfrm>
              <a:off x="3930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0" name="Google Shape;500;p26"/>
            <p:cNvSpPr/>
            <p:nvPr/>
          </p:nvSpPr>
          <p:spPr>
            <a:xfrm>
              <a:off x="489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1" name="Google Shape;501;p26"/>
            <p:cNvSpPr/>
            <p:nvPr/>
          </p:nvSpPr>
          <p:spPr>
            <a:xfrm>
              <a:off x="5856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2" name="Google Shape;502;p26"/>
            <p:cNvSpPr/>
            <p:nvPr/>
          </p:nvSpPr>
          <p:spPr>
            <a:xfrm>
              <a:off x="553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3" name="Google Shape;503;p26"/>
            <p:cNvSpPr/>
            <p:nvPr/>
          </p:nvSpPr>
          <p:spPr>
            <a:xfrm>
              <a:off x="521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4" name="Google Shape;504;p26"/>
            <p:cNvSpPr/>
            <p:nvPr/>
          </p:nvSpPr>
          <p:spPr>
            <a:xfrm>
              <a:off x="6177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5" name="Google Shape;505;p26"/>
            <p:cNvSpPr/>
            <p:nvPr/>
          </p:nvSpPr>
          <p:spPr>
            <a:xfrm>
              <a:off x="7140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6" name="Google Shape;506;p26"/>
            <p:cNvSpPr/>
            <p:nvPr/>
          </p:nvSpPr>
          <p:spPr>
            <a:xfrm>
              <a:off x="681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7" name="Google Shape;507;p26"/>
            <p:cNvSpPr/>
            <p:nvPr/>
          </p:nvSpPr>
          <p:spPr>
            <a:xfrm>
              <a:off x="649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8" name="Google Shape;508;p26"/>
            <p:cNvSpPr/>
            <p:nvPr/>
          </p:nvSpPr>
          <p:spPr>
            <a:xfrm>
              <a:off x="7461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09" name="Google Shape;509;p26"/>
            <p:cNvSpPr/>
            <p:nvPr/>
          </p:nvSpPr>
          <p:spPr>
            <a:xfrm>
              <a:off x="8103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0" name="Google Shape;510;p26"/>
            <p:cNvSpPr/>
            <p:nvPr/>
          </p:nvSpPr>
          <p:spPr>
            <a:xfrm>
              <a:off x="7782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1" name="Google Shape;511;p26"/>
            <p:cNvSpPr/>
            <p:nvPr/>
          </p:nvSpPr>
          <p:spPr>
            <a:xfrm>
              <a:off x="8424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2" name="Google Shape;512;p26"/>
            <p:cNvSpPr/>
            <p:nvPr/>
          </p:nvSpPr>
          <p:spPr>
            <a:xfrm>
              <a:off x="8745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3" name="Google Shape;513;p26"/>
            <p:cNvSpPr/>
            <p:nvPr/>
          </p:nvSpPr>
          <p:spPr>
            <a:xfrm>
              <a:off x="399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4" name="Google Shape;514;p26"/>
            <p:cNvSpPr/>
            <p:nvPr/>
          </p:nvSpPr>
          <p:spPr>
            <a:xfrm>
              <a:off x="78000" y="3857612"/>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5" name="Google Shape;515;p26"/>
            <p:cNvSpPr/>
            <p:nvPr/>
          </p:nvSpPr>
          <p:spPr>
            <a:xfrm>
              <a:off x="104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6" name="Google Shape;516;p26"/>
            <p:cNvSpPr/>
            <p:nvPr/>
          </p:nvSpPr>
          <p:spPr>
            <a:xfrm>
              <a:off x="200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7" name="Google Shape;517;p26"/>
            <p:cNvSpPr/>
            <p:nvPr/>
          </p:nvSpPr>
          <p:spPr>
            <a:xfrm>
              <a:off x="168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8" name="Google Shape;518;p26"/>
            <p:cNvSpPr/>
            <p:nvPr/>
          </p:nvSpPr>
          <p:spPr>
            <a:xfrm>
              <a:off x="136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19" name="Google Shape;519;p26"/>
            <p:cNvSpPr/>
            <p:nvPr/>
          </p:nvSpPr>
          <p:spPr>
            <a:xfrm>
              <a:off x="232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0" name="Google Shape;520;p26"/>
            <p:cNvSpPr/>
            <p:nvPr/>
          </p:nvSpPr>
          <p:spPr>
            <a:xfrm>
              <a:off x="328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1" name="Google Shape;521;p26"/>
            <p:cNvSpPr/>
            <p:nvPr/>
          </p:nvSpPr>
          <p:spPr>
            <a:xfrm>
              <a:off x="2967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2" name="Google Shape;522;p26"/>
            <p:cNvSpPr/>
            <p:nvPr/>
          </p:nvSpPr>
          <p:spPr>
            <a:xfrm>
              <a:off x="2646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3" name="Google Shape;523;p26"/>
            <p:cNvSpPr/>
            <p:nvPr/>
          </p:nvSpPr>
          <p:spPr>
            <a:xfrm>
              <a:off x="360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4" name="Google Shape;524;p26"/>
            <p:cNvSpPr/>
            <p:nvPr/>
          </p:nvSpPr>
          <p:spPr>
            <a:xfrm>
              <a:off x="457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5" name="Google Shape;525;p26"/>
            <p:cNvSpPr/>
            <p:nvPr/>
          </p:nvSpPr>
          <p:spPr>
            <a:xfrm>
              <a:off x="425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6" name="Google Shape;526;p26"/>
            <p:cNvSpPr/>
            <p:nvPr/>
          </p:nvSpPr>
          <p:spPr>
            <a:xfrm>
              <a:off x="3930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7" name="Google Shape;527;p26"/>
            <p:cNvSpPr/>
            <p:nvPr/>
          </p:nvSpPr>
          <p:spPr>
            <a:xfrm>
              <a:off x="489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8" name="Google Shape;528;p26"/>
            <p:cNvSpPr/>
            <p:nvPr/>
          </p:nvSpPr>
          <p:spPr>
            <a:xfrm>
              <a:off x="5856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29" name="Google Shape;529;p26"/>
            <p:cNvSpPr/>
            <p:nvPr/>
          </p:nvSpPr>
          <p:spPr>
            <a:xfrm>
              <a:off x="553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0" name="Google Shape;530;p26"/>
            <p:cNvSpPr/>
            <p:nvPr/>
          </p:nvSpPr>
          <p:spPr>
            <a:xfrm>
              <a:off x="521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1" name="Google Shape;531;p26"/>
            <p:cNvSpPr/>
            <p:nvPr/>
          </p:nvSpPr>
          <p:spPr>
            <a:xfrm>
              <a:off x="6177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2" name="Google Shape;532;p26"/>
            <p:cNvSpPr/>
            <p:nvPr/>
          </p:nvSpPr>
          <p:spPr>
            <a:xfrm>
              <a:off x="7140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3" name="Google Shape;533;p26"/>
            <p:cNvSpPr/>
            <p:nvPr/>
          </p:nvSpPr>
          <p:spPr>
            <a:xfrm>
              <a:off x="681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4" name="Google Shape;534;p26"/>
            <p:cNvSpPr/>
            <p:nvPr/>
          </p:nvSpPr>
          <p:spPr>
            <a:xfrm>
              <a:off x="649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5" name="Google Shape;535;p26"/>
            <p:cNvSpPr/>
            <p:nvPr/>
          </p:nvSpPr>
          <p:spPr>
            <a:xfrm>
              <a:off x="7461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6" name="Google Shape;536;p26"/>
            <p:cNvSpPr/>
            <p:nvPr/>
          </p:nvSpPr>
          <p:spPr>
            <a:xfrm>
              <a:off x="8103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7" name="Google Shape;537;p26"/>
            <p:cNvSpPr/>
            <p:nvPr/>
          </p:nvSpPr>
          <p:spPr>
            <a:xfrm>
              <a:off x="7782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8" name="Google Shape;538;p26"/>
            <p:cNvSpPr/>
            <p:nvPr/>
          </p:nvSpPr>
          <p:spPr>
            <a:xfrm>
              <a:off x="8424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39" name="Google Shape;539;p26"/>
            <p:cNvSpPr/>
            <p:nvPr/>
          </p:nvSpPr>
          <p:spPr>
            <a:xfrm>
              <a:off x="8745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0" name="Google Shape;540;p26"/>
            <p:cNvSpPr/>
            <p:nvPr/>
          </p:nvSpPr>
          <p:spPr>
            <a:xfrm>
              <a:off x="399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1" name="Google Shape;541;p26"/>
            <p:cNvSpPr/>
            <p:nvPr/>
          </p:nvSpPr>
          <p:spPr>
            <a:xfrm>
              <a:off x="78000" y="417909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2" name="Google Shape;542;p26"/>
            <p:cNvSpPr/>
            <p:nvPr/>
          </p:nvSpPr>
          <p:spPr>
            <a:xfrm>
              <a:off x="104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3" name="Google Shape;543;p26"/>
            <p:cNvSpPr/>
            <p:nvPr/>
          </p:nvSpPr>
          <p:spPr>
            <a:xfrm>
              <a:off x="200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4" name="Google Shape;544;p26"/>
            <p:cNvSpPr/>
            <p:nvPr/>
          </p:nvSpPr>
          <p:spPr>
            <a:xfrm>
              <a:off x="168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5" name="Google Shape;545;p26"/>
            <p:cNvSpPr/>
            <p:nvPr/>
          </p:nvSpPr>
          <p:spPr>
            <a:xfrm>
              <a:off x="136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6" name="Google Shape;546;p26"/>
            <p:cNvSpPr/>
            <p:nvPr/>
          </p:nvSpPr>
          <p:spPr>
            <a:xfrm>
              <a:off x="232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7" name="Google Shape;547;p26"/>
            <p:cNvSpPr/>
            <p:nvPr/>
          </p:nvSpPr>
          <p:spPr>
            <a:xfrm>
              <a:off x="328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8" name="Google Shape;548;p26"/>
            <p:cNvSpPr/>
            <p:nvPr/>
          </p:nvSpPr>
          <p:spPr>
            <a:xfrm>
              <a:off x="2967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49" name="Google Shape;549;p26"/>
            <p:cNvSpPr/>
            <p:nvPr/>
          </p:nvSpPr>
          <p:spPr>
            <a:xfrm>
              <a:off x="2646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0" name="Google Shape;550;p26"/>
            <p:cNvSpPr/>
            <p:nvPr/>
          </p:nvSpPr>
          <p:spPr>
            <a:xfrm>
              <a:off x="360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1" name="Google Shape;551;p26"/>
            <p:cNvSpPr/>
            <p:nvPr/>
          </p:nvSpPr>
          <p:spPr>
            <a:xfrm>
              <a:off x="457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2" name="Google Shape;552;p26"/>
            <p:cNvSpPr/>
            <p:nvPr/>
          </p:nvSpPr>
          <p:spPr>
            <a:xfrm>
              <a:off x="425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3" name="Google Shape;553;p26"/>
            <p:cNvSpPr/>
            <p:nvPr/>
          </p:nvSpPr>
          <p:spPr>
            <a:xfrm>
              <a:off x="3930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4" name="Google Shape;554;p26"/>
            <p:cNvSpPr/>
            <p:nvPr/>
          </p:nvSpPr>
          <p:spPr>
            <a:xfrm>
              <a:off x="489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5" name="Google Shape;555;p26"/>
            <p:cNvSpPr/>
            <p:nvPr/>
          </p:nvSpPr>
          <p:spPr>
            <a:xfrm>
              <a:off x="5856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6" name="Google Shape;556;p26"/>
            <p:cNvSpPr/>
            <p:nvPr/>
          </p:nvSpPr>
          <p:spPr>
            <a:xfrm>
              <a:off x="553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7" name="Google Shape;557;p26"/>
            <p:cNvSpPr/>
            <p:nvPr/>
          </p:nvSpPr>
          <p:spPr>
            <a:xfrm>
              <a:off x="521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8" name="Google Shape;558;p26"/>
            <p:cNvSpPr/>
            <p:nvPr/>
          </p:nvSpPr>
          <p:spPr>
            <a:xfrm>
              <a:off x="6177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59" name="Google Shape;559;p26"/>
            <p:cNvSpPr/>
            <p:nvPr/>
          </p:nvSpPr>
          <p:spPr>
            <a:xfrm>
              <a:off x="7140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0" name="Google Shape;560;p26"/>
            <p:cNvSpPr/>
            <p:nvPr/>
          </p:nvSpPr>
          <p:spPr>
            <a:xfrm>
              <a:off x="681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1" name="Google Shape;561;p26"/>
            <p:cNvSpPr/>
            <p:nvPr/>
          </p:nvSpPr>
          <p:spPr>
            <a:xfrm>
              <a:off x="649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2" name="Google Shape;562;p26"/>
            <p:cNvSpPr/>
            <p:nvPr/>
          </p:nvSpPr>
          <p:spPr>
            <a:xfrm>
              <a:off x="7461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3" name="Google Shape;563;p26"/>
            <p:cNvSpPr/>
            <p:nvPr/>
          </p:nvSpPr>
          <p:spPr>
            <a:xfrm>
              <a:off x="8103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4" name="Google Shape;564;p26"/>
            <p:cNvSpPr/>
            <p:nvPr/>
          </p:nvSpPr>
          <p:spPr>
            <a:xfrm>
              <a:off x="7782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5" name="Google Shape;565;p26"/>
            <p:cNvSpPr/>
            <p:nvPr/>
          </p:nvSpPr>
          <p:spPr>
            <a:xfrm>
              <a:off x="8424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6" name="Google Shape;566;p26"/>
            <p:cNvSpPr/>
            <p:nvPr/>
          </p:nvSpPr>
          <p:spPr>
            <a:xfrm>
              <a:off x="8745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7" name="Google Shape;567;p26"/>
            <p:cNvSpPr/>
            <p:nvPr/>
          </p:nvSpPr>
          <p:spPr>
            <a:xfrm>
              <a:off x="399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8" name="Google Shape;568;p26"/>
            <p:cNvSpPr/>
            <p:nvPr/>
          </p:nvSpPr>
          <p:spPr>
            <a:xfrm>
              <a:off x="78000" y="45005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69" name="Google Shape;569;p26"/>
            <p:cNvSpPr/>
            <p:nvPr/>
          </p:nvSpPr>
          <p:spPr>
            <a:xfrm>
              <a:off x="104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0" name="Google Shape;570;p26"/>
            <p:cNvSpPr/>
            <p:nvPr/>
          </p:nvSpPr>
          <p:spPr>
            <a:xfrm>
              <a:off x="200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1" name="Google Shape;571;p26"/>
            <p:cNvSpPr/>
            <p:nvPr/>
          </p:nvSpPr>
          <p:spPr>
            <a:xfrm>
              <a:off x="168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2" name="Google Shape;572;p26"/>
            <p:cNvSpPr/>
            <p:nvPr/>
          </p:nvSpPr>
          <p:spPr>
            <a:xfrm>
              <a:off x="136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3" name="Google Shape;573;p26"/>
            <p:cNvSpPr/>
            <p:nvPr/>
          </p:nvSpPr>
          <p:spPr>
            <a:xfrm>
              <a:off x="232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4" name="Google Shape;574;p26"/>
            <p:cNvSpPr/>
            <p:nvPr/>
          </p:nvSpPr>
          <p:spPr>
            <a:xfrm>
              <a:off x="328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5" name="Google Shape;575;p26"/>
            <p:cNvSpPr/>
            <p:nvPr/>
          </p:nvSpPr>
          <p:spPr>
            <a:xfrm>
              <a:off x="2967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6" name="Google Shape;576;p26"/>
            <p:cNvSpPr/>
            <p:nvPr/>
          </p:nvSpPr>
          <p:spPr>
            <a:xfrm>
              <a:off x="2646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7" name="Google Shape;577;p26"/>
            <p:cNvSpPr/>
            <p:nvPr/>
          </p:nvSpPr>
          <p:spPr>
            <a:xfrm>
              <a:off x="360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8" name="Google Shape;578;p26"/>
            <p:cNvSpPr/>
            <p:nvPr/>
          </p:nvSpPr>
          <p:spPr>
            <a:xfrm>
              <a:off x="457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79" name="Google Shape;579;p26"/>
            <p:cNvSpPr/>
            <p:nvPr/>
          </p:nvSpPr>
          <p:spPr>
            <a:xfrm>
              <a:off x="425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0" name="Google Shape;580;p26"/>
            <p:cNvSpPr/>
            <p:nvPr/>
          </p:nvSpPr>
          <p:spPr>
            <a:xfrm>
              <a:off x="3930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1" name="Google Shape;581;p26"/>
            <p:cNvSpPr/>
            <p:nvPr/>
          </p:nvSpPr>
          <p:spPr>
            <a:xfrm>
              <a:off x="489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2" name="Google Shape;582;p26"/>
            <p:cNvSpPr/>
            <p:nvPr/>
          </p:nvSpPr>
          <p:spPr>
            <a:xfrm>
              <a:off x="5856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3" name="Google Shape;583;p26"/>
            <p:cNvSpPr/>
            <p:nvPr/>
          </p:nvSpPr>
          <p:spPr>
            <a:xfrm>
              <a:off x="553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4" name="Google Shape;584;p26"/>
            <p:cNvSpPr/>
            <p:nvPr/>
          </p:nvSpPr>
          <p:spPr>
            <a:xfrm>
              <a:off x="521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5" name="Google Shape;585;p26"/>
            <p:cNvSpPr/>
            <p:nvPr/>
          </p:nvSpPr>
          <p:spPr>
            <a:xfrm>
              <a:off x="6177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6" name="Google Shape;586;p26"/>
            <p:cNvSpPr/>
            <p:nvPr/>
          </p:nvSpPr>
          <p:spPr>
            <a:xfrm>
              <a:off x="7140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7" name="Google Shape;587;p26"/>
            <p:cNvSpPr/>
            <p:nvPr/>
          </p:nvSpPr>
          <p:spPr>
            <a:xfrm>
              <a:off x="681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8" name="Google Shape;588;p26"/>
            <p:cNvSpPr/>
            <p:nvPr/>
          </p:nvSpPr>
          <p:spPr>
            <a:xfrm>
              <a:off x="649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89" name="Google Shape;589;p26"/>
            <p:cNvSpPr/>
            <p:nvPr/>
          </p:nvSpPr>
          <p:spPr>
            <a:xfrm>
              <a:off x="7461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0" name="Google Shape;590;p26"/>
            <p:cNvSpPr/>
            <p:nvPr/>
          </p:nvSpPr>
          <p:spPr>
            <a:xfrm>
              <a:off x="8103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1" name="Google Shape;591;p26"/>
            <p:cNvSpPr/>
            <p:nvPr/>
          </p:nvSpPr>
          <p:spPr>
            <a:xfrm>
              <a:off x="7782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2" name="Google Shape;592;p26"/>
            <p:cNvSpPr/>
            <p:nvPr/>
          </p:nvSpPr>
          <p:spPr>
            <a:xfrm>
              <a:off x="8424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3" name="Google Shape;593;p26"/>
            <p:cNvSpPr/>
            <p:nvPr/>
          </p:nvSpPr>
          <p:spPr>
            <a:xfrm>
              <a:off x="8745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4" name="Google Shape;594;p26"/>
            <p:cNvSpPr/>
            <p:nvPr/>
          </p:nvSpPr>
          <p:spPr>
            <a:xfrm>
              <a:off x="399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5" name="Google Shape;595;p26"/>
            <p:cNvSpPr/>
            <p:nvPr/>
          </p:nvSpPr>
          <p:spPr>
            <a:xfrm>
              <a:off x="78000" y="48220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6" name="Google Shape;596;p26"/>
            <p:cNvSpPr/>
            <p:nvPr/>
          </p:nvSpPr>
          <p:spPr>
            <a:xfrm>
              <a:off x="104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7" name="Google Shape;597;p26"/>
            <p:cNvSpPr/>
            <p:nvPr/>
          </p:nvSpPr>
          <p:spPr>
            <a:xfrm>
              <a:off x="200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8" name="Google Shape;598;p26"/>
            <p:cNvSpPr/>
            <p:nvPr/>
          </p:nvSpPr>
          <p:spPr>
            <a:xfrm>
              <a:off x="168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599" name="Google Shape;599;p26"/>
            <p:cNvSpPr/>
            <p:nvPr/>
          </p:nvSpPr>
          <p:spPr>
            <a:xfrm>
              <a:off x="136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0" name="Google Shape;600;p26"/>
            <p:cNvSpPr/>
            <p:nvPr/>
          </p:nvSpPr>
          <p:spPr>
            <a:xfrm>
              <a:off x="232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1" name="Google Shape;601;p26"/>
            <p:cNvSpPr/>
            <p:nvPr/>
          </p:nvSpPr>
          <p:spPr>
            <a:xfrm>
              <a:off x="328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2" name="Google Shape;602;p26"/>
            <p:cNvSpPr/>
            <p:nvPr/>
          </p:nvSpPr>
          <p:spPr>
            <a:xfrm>
              <a:off x="2967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3" name="Google Shape;603;p26"/>
            <p:cNvSpPr/>
            <p:nvPr/>
          </p:nvSpPr>
          <p:spPr>
            <a:xfrm>
              <a:off x="2646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4" name="Google Shape;604;p26"/>
            <p:cNvSpPr/>
            <p:nvPr/>
          </p:nvSpPr>
          <p:spPr>
            <a:xfrm>
              <a:off x="360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5" name="Google Shape;605;p26"/>
            <p:cNvSpPr/>
            <p:nvPr/>
          </p:nvSpPr>
          <p:spPr>
            <a:xfrm>
              <a:off x="457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6" name="Google Shape;606;p26"/>
            <p:cNvSpPr/>
            <p:nvPr/>
          </p:nvSpPr>
          <p:spPr>
            <a:xfrm>
              <a:off x="425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7" name="Google Shape;607;p26"/>
            <p:cNvSpPr/>
            <p:nvPr/>
          </p:nvSpPr>
          <p:spPr>
            <a:xfrm>
              <a:off x="3930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8" name="Google Shape;608;p26"/>
            <p:cNvSpPr/>
            <p:nvPr/>
          </p:nvSpPr>
          <p:spPr>
            <a:xfrm>
              <a:off x="489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09" name="Google Shape;609;p26"/>
            <p:cNvSpPr/>
            <p:nvPr/>
          </p:nvSpPr>
          <p:spPr>
            <a:xfrm>
              <a:off x="5856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0" name="Google Shape;610;p26"/>
            <p:cNvSpPr/>
            <p:nvPr/>
          </p:nvSpPr>
          <p:spPr>
            <a:xfrm>
              <a:off x="553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1" name="Google Shape;611;p26"/>
            <p:cNvSpPr/>
            <p:nvPr/>
          </p:nvSpPr>
          <p:spPr>
            <a:xfrm>
              <a:off x="521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2" name="Google Shape;612;p26"/>
            <p:cNvSpPr/>
            <p:nvPr/>
          </p:nvSpPr>
          <p:spPr>
            <a:xfrm>
              <a:off x="6177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3" name="Google Shape;613;p26"/>
            <p:cNvSpPr/>
            <p:nvPr/>
          </p:nvSpPr>
          <p:spPr>
            <a:xfrm>
              <a:off x="7140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4" name="Google Shape;614;p26"/>
            <p:cNvSpPr/>
            <p:nvPr/>
          </p:nvSpPr>
          <p:spPr>
            <a:xfrm>
              <a:off x="681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5" name="Google Shape;615;p26"/>
            <p:cNvSpPr/>
            <p:nvPr/>
          </p:nvSpPr>
          <p:spPr>
            <a:xfrm>
              <a:off x="649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6" name="Google Shape;616;p26"/>
            <p:cNvSpPr/>
            <p:nvPr/>
          </p:nvSpPr>
          <p:spPr>
            <a:xfrm>
              <a:off x="7461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7" name="Google Shape;617;p26"/>
            <p:cNvSpPr/>
            <p:nvPr/>
          </p:nvSpPr>
          <p:spPr>
            <a:xfrm>
              <a:off x="8103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8" name="Google Shape;618;p26"/>
            <p:cNvSpPr/>
            <p:nvPr/>
          </p:nvSpPr>
          <p:spPr>
            <a:xfrm>
              <a:off x="7782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19" name="Google Shape;619;p26"/>
            <p:cNvSpPr/>
            <p:nvPr/>
          </p:nvSpPr>
          <p:spPr>
            <a:xfrm>
              <a:off x="8424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0" name="Google Shape;620;p26"/>
            <p:cNvSpPr/>
            <p:nvPr/>
          </p:nvSpPr>
          <p:spPr>
            <a:xfrm>
              <a:off x="8745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1" name="Google Shape;621;p26"/>
            <p:cNvSpPr/>
            <p:nvPr/>
          </p:nvSpPr>
          <p:spPr>
            <a:xfrm>
              <a:off x="399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2" name="Google Shape;622;p26"/>
            <p:cNvSpPr/>
            <p:nvPr/>
          </p:nvSpPr>
          <p:spPr>
            <a:xfrm>
              <a:off x="78000" y="321449"/>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3" name="Google Shape;623;p26"/>
            <p:cNvSpPr/>
            <p:nvPr/>
          </p:nvSpPr>
          <p:spPr>
            <a:xfrm>
              <a:off x="104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4" name="Google Shape;624;p26"/>
            <p:cNvSpPr/>
            <p:nvPr/>
          </p:nvSpPr>
          <p:spPr>
            <a:xfrm>
              <a:off x="200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5" name="Google Shape;625;p26"/>
            <p:cNvSpPr/>
            <p:nvPr/>
          </p:nvSpPr>
          <p:spPr>
            <a:xfrm>
              <a:off x="168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6" name="Google Shape;626;p26"/>
            <p:cNvSpPr/>
            <p:nvPr/>
          </p:nvSpPr>
          <p:spPr>
            <a:xfrm>
              <a:off x="136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7" name="Google Shape;627;p26"/>
            <p:cNvSpPr/>
            <p:nvPr/>
          </p:nvSpPr>
          <p:spPr>
            <a:xfrm>
              <a:off x="232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8" name="Google Shape;628;p26"/>
            <p:cNvSpPr/>
            <p:nvPr/>
          </p:nvSpPr>
          <p:spPr>
            <a:xfrm>
              <a:off x="328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29" name="Google Shape;629;p26"/>
            <p:cNvSpPr/>
            <p:nvPr/>
          </p:nvSpPr>
          <p:spPr>
            <a:xfrm>
              <a:off x="2967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0" name="Google Shape;630;p26"/>
            <p:cNvSpPr/>
            <p:nvPr/>
          </p:nvSpPr>
          <p:spPr>
            <a:xfrm>
              <a:off x="2646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1" name="Google Shape;631;p26"/>
            <p:cNvSpPr/>
            <p:nvPr/>
          </p:nvSpPr>
          <p:spPr>
            <a:xfrm>
              <a:off x="360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2" name="Google Shape;632;p26"/>
            <p:cNvSpPr/>
            <p:nvPr/>
          </p:nvSpPr>
          <p:spPr>
            <a:xfrm>
              <a:off x="457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3" name="Google Shape;633;p26"/>
            <p:cNvSpPr/>
            <p:nvPr/>
          </p:nvSpPr>
          <p:spPr>
            <a:xfrm>
              <a:off x="425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4" name="Google Shape;634;p26"/>
            <p:cNvSpPr/>
            <p:nvPr/>
          </p:nvSpPr>
          <p:spPr>
            <a:xfrm>
              <a:off x="3930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5" name="Google Shape;635;p26"/>
            <p:cNvSpPr/>
            <p:nvPr/>
          </p:nvSpPr>
          <p:spPr>
            <a:xfrm>
              <a:off x="489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6" name="Google Shape;636;p26"/>
            <p:cNvSpPr/>
            <p:nvPr/>
          </p:nvSpPr>
          <p:spPr>
            <a:xfrm>
              <a:off x="5856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7" name="Google Shape;637;p26"/>
            <p:cNvSpPr/>
            <p:nvPr/>
          </p:nvSpPr>
          <p:spPr>
            <a:xfrm>
              <a:off x="553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8" name="Google Shape;638;p26"/>
            <p:cNvSpPr/>
            <p:nvPr/>
          </p:nvSpPr>
          <p:spPr>
            <a:xfrm>
              <a:off x="521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39" name="Google Shape;639;p26"/>
            <p:cNvSpPr/>
            <p:nvPr/>
          </p:nvSpPr>
          <p:spPr>
            <a:xfrm>
              <a:off x="6177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0" name="Google Shape;640;p26"/>
            <p:cNvSpPr/>
            <p:nvPr/>
          </p:nvSpPr>
          <p:spPr>
            <a:xfrm>
              <a:off x="7140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1" name="Google Shape;641;p26"/>
            <p:cNvSpPr/>
            <p:nvPr/>
          </p:nvSpPr>
          <p:spPr>
            <a:xfrm>
              <a:off x="681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2" name="Google Shape;642;p26"/>
            <p:cNvSpPr/>
            <p:nvPr/>
          </p:nvSpPr>
          <p:spPr>
            <a:xfrm>
              <a:off x="649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3" name="Google Shape;643;p26"/>
            <p:cNvSpPr/>
            <p:nvPr/>
          </p:nvSpPr>
          <p:spPr>
            <a:xfrm>
              <a:off x="7461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4" name="Google Shape;644;p26"/>
            <p:cNvSpPr/>
            <p:nvPr/>
          </p:nvSpPr>
          <p:spPr>
            <a:xfrm>
              <a:off x="8103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5" name="Google Shape;645;p26"/>
            <p:cNvSpPr/>
            <p:nvPr/>
          </p:nvSpPr>
          <p:spPr>
            <a:xfrm>
              <a:off x="7782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6" name="Google Shape;646;p26"/>
            <p:cNvSpPr/>
            <p:nvPr/>
          </p:nvSpPr>
          <p:spPr>
            <a:xfrm>
              <a:off x="8424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7" name="Google Shape;647;p26"/>
            <p:cNvSpPr/>
            <p:nvPr/>
          </p:nvSpPr>
          <p:spPr>
            <a:xfrm>
              <a:off x="8745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8" name="Google Shape;648;p26"/>
            <p:cNvSpPr/>
            <p:nvPr/>
          </p:nvSpPr>
          <p:spPr>
            <a:xfrm>
              <a:off x="399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49" name="Google Shape;649;p26"/>
            <p:cNvSpPr/>
            <p:nvPr/>
          </p:nvSpPr>
          <p:spPr>
            <a:xfrm>
              <a:off x="78000" y="-1"/>
              <a:ext cx="321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0" name="Google Shape;650;p26"/>
            <p:cNvSpPr/>
            <p:nvPr/>
          </p:nvSpPr>
          <p:spPr>
            <a:xfrm>
              <a:off x="9066000" y="64293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1" name="Google Shape;651;p26"/>
            <p:cNvSpPr/>
            <p:nvPr/>
          </p:nvSpPr>
          <p:spPr>
            <a:xfrm>
              <a:off x="9066000" y="9644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2" name="Google Shape;652;p26"/>
            <p:cNvSpPr/>
            <p:nvPr/>
          </p:nvSpPr>
          <p:spPr>
            <a:xfrm>
              <a:off x="9066000" y="12858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3" name="Google Shape;653;p26"/>
            <p:cNvSpPr/>
            <p:nvPr/>
          </p:nvSpPr>
          <p:spPr>
            <a:xfrm>
              <a:off x="9066000" y="16073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4" name="Google Shape;654;p26"/>
            <p:cNvSpPr/>
            <p:nvPr/>
          </p:nvSpPr>
          <p:spPr>
            <a:xfrm>
              <a:off x="9066000" y="19288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5" name="Google Shape;655;p26"/>
            <p:cNvSpPr/>
            <p:nvPr/>
          </p:nvSpPr>
          <p:spPr>
            <a:xfrm>
              <a:off x="9066000" y="225028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6" name="Google Shape;656;p26"/>
            <p:cNvSpPr/>
            <p:nvPr/>
          </p:nvSpPr>
          <p:spPr>
            <a:xfrm>
              <a:off x="9066000" y="25717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7" name="Google Shape;657;p26"/>
            <p:cNvSpPr/>
            <p:nvPr/>
          </p:nvSpPr>
          <p:spPr>
            <a:xfrm>
              <a:off x="9066000" y="28932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8" name="Google Shape;658;p26"/>
            <p:cNvSpPr/>
            <p:nvPr/>
          </p:nvSpPr>
          <p:spPr>
            <a:xfrm>
              <a:off x="9066000" y="32147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59" name="Google Shape;659;p26"/>
            <p:cNvSpPr/>
            <p:nvPr/>
          </p:nvSpPr>
          <p:spPr>
            <a:xfrm>
              <a:off x="9066000" y="35361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0" name="Google Shape;660;p26"/>
            <p:cNvSpPr/>
            <p:nvPr/>
          </p:nvSpPr>
          <p:spPr>
            <a:xfrm>
              <a:off x="9066000" y="38576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1" name="Google Shape;661;p26"/>
            <p:cNvSpPr/>
            <p:nvPr/>
          </p:nvSpPr>
          <p:spPr>
            <a:xfrm>
              <a:off x="9066000" y="41791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2" name="Google Shape;662;p26"/>
            <p:cNvSpPr/>
            <p:nvPr/>
          </p:nvSpPr>
          <p:spPr>
            <a:xfrm>
              <a:off x="9066000" y="45005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3" name="Google Shape;663;p26"/>
            <p:cNvSpPr/>
            <p:nvPr/>
          </p:nvSpPr>
          <p:spPr>
            <a:xfrm>
              <a:off x="9066000" y="48220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4" name="Google Shape;664;p26"/>
            <p:cNvSpPr/>
            <p:nvPr/>
          </p:nvSpPr>
          <p:spPr>
            <a:xfrm>
              <a:off x="9066000" y="3214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5" name="Google Shape;665;p26"/>
            <p:cNvSpPr/>
            <p:nvPr/>
          </p:nvSpPr>
          <p:spPr>
            <a:xfrm>
              <a:off x="9066000" y="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6" name="Google Shape;666;p26"/>
            <p:cNvSpPr/>
            <p:nvPr/>
          </p:nvSpPr>
          <p:spPr>
            <a:xfrm>
              <a:off x="0" y="64293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7" name="Google Shape;667;p26"/>
            <p:cNvSpPr/>
            <p:nvPr/>
          </p:nvSpPr>
          <p:spPr>
            <a:xfrm>
              <a:off x="0" y="9644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8" name="Google Shape;668;p26"/>
            <p:cNvSpPr/>
            <p:nvPr/>
          </p:nvSpPr>
          <p:spPr>
            <a:xfrm>
              <a:off x="0" y="12858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69" name="Google Shape;669;p26"/>
            <p:cNvSpPr/>
            <p:nvPr/>
          </p:nvSpPr>
          <p:spPr>
            <a:xfrm>
              <a:off x="0" y="160736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0" name="Google Shape;670;p26"/>
            <p:cNvSpPr/>
            <p:nvPr/>
          </p:nvSpPr>
          <p:spPr>
            <a:xfrm>
              <a:off x="0" y="1928825"/>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1" name="Google Shape;671;p26"/>
            <p:cNvSpPr/>
            <p:nvPr/>
          </p:nvSpPr>
          <p:spPr>
            <a:xfrm>
              <a:off x="0" y="2250288"/>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2" name="Google Shape;672;p26"/>
            <p:cNvSpPr/>
            <p:nvPr/>
          </p:nvSpPr>
          <p:spPr>
            <a:xfrm>
              <a:off x="0" y="25717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3" name="Google Shape;673;p26"/>
            <p:cNvSpPr/>
            <p:nvPr/>
          </p:nvSpPr>
          <p:spPr>
            <a:xfrm>
              <a:off x="0" y="28932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4" name="Google Shape;674;p26"/>
            <p:cNvSpPr/>
            <p:nvPr/>
          </p:nvSpPr>
          <p:spPr>
            <a:xfrm>
              <a:off x="0" y="32147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5" name="Google Shape;675;p26"/>
            <p:cNvSpPr/>
            <p:nvPr/>
          </p:nvSpPr>
          <p:spPr>
            <a:xfrm>
              <a:off x="0" y="35361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6" name="Google Shape;676;p26"/>
            <p:cNvSpPr/>
            <p:nvPr/>
          </p:nvSpPr>
          <p:spPr>
            <a:xfrm>
              <a:off x="0" y="3857613"/>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7" name="Google Shape;677;p26"/>
            <p:cNvSpPr/>
            <p:nvPr/>
          </p:nvSpPr>
          <p:spPr>
            <a:xfrm>
              <a:off x="0" y="417910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8" name="Google Shape;678;p26"/>
            <p:cNvSpPr/>
            <p:nvPr/>
          </p:nvSpPr>
          <p:spPr>
            <a:xfrm>
              <a:off x="0" y="45005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79" name="Google Shape;679;p26"/>
            <p:cNvSpPr/>
            <p:nvPr/>
          </p:nvSpPr>
          <p:spPr>
            <a:xfrm>
              <a:off x="0" y="48220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0" name="Google Shape;680;p26"/>
            <p:cNvSpPr/>
            <p:nvPr/>
          </p:nvSpPr>
          <p:spPr>
            <a:xfrm>
              <a:off x="0" y="32145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1" name="Google Shape;681;p26"/>
            <p:cNvSpPr/>
            <p:nvPr/>
          </p:nvSpPr>
          <p:spPr>
            <a:xfrm>
              <a:off x="0" y="0"/>
              <a:ext cx="78000" cy="321600"/>
            </a:xfrm>
            <a:prstGeom prst="rect">
              <a:avLst/>
            </a:prstGeom>
            <a:noFill/>
            <a:ln cap="flat" cmpd="sng" w="9525">
              <a:solidFill>
                <a:srgbClr val="E4E2DB">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sp>
        <p:nvSpPr>
          <p:cNvPr id="682" name="Google Shape;682;p26"/>
          <p:cNvSpPr/>
          <p:nvPr/>
        </p:nvSpPr>
        <p:spPr>
          <a:xfrm flipH="1">
            <a:off x="15564000" y="-2641268"/>
            <a:ext cx="4819800" cy="4820400"/>
          </a:xfrm>
          <a:prstGeom prst="ellipse">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3" name="Google Shape;683;p26"/>
          <p:cNvSpPr/>
          <p:nvPr/>
        </p:nvSpPr>
        <p:spPr>
          <a:xfrm>
            <a:off x="5657840" y="9028394"/>
            <a:ext cx="7386600" cy="3223200"/>
          </a:xfrm>
          <a:prstGeom prst="roundRect">
            <a:avLst>
              <a:gd fmla="val 50000" name="adj"/>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nvGrpSpPr>
          <p:cNvPr id="684" name="Google Shape;684;p26"/>
          <p:cNvGrpSpPr/>
          <p:nvPr/>
        </p:nvGrpSpPr>
        <p:grpSpPr>
          <a:xfrm flipH="1" rot="10800000">
            <a:off x="-788240" y="-877894"/>
            <a:ext cx="8147200" cy="2047107"/>
            <a:chOff x="1073950" y="3718675"/>
            <a:chExt cx="4073600" cy="1023400"/>
          </a:xfrm>
        </p:grpSpPr>
        <p:sp>
          <p:nvSpPr>
            <p:cNvPr id="685" name="Google Shape;685;p26"/>
            <p:cNvSpPr/>
            <p:nvPr/>
          </p:nvSpPr>
          <p:spPr>
            <a:xfrm>
              <a:off x="1073950" y="3718675"/>
              <a:ext cx="4073600" cy="1023400"/>
            </a:xfrm>
            <a:custGeom>
              <a:rect b="b" l="l" r="r" t="t"/>
              <a:pathLst>
                <a:path extrusionOk="0" h="40936" w="162944">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36099"/>
                  </a:lnTo>
                  <a:lnTo>
                    <a:pt x="40" y="36579"/>
                  </a:lnTo>
                  <a:lnTo>
                    <a:pt x="80" y="37058"/>
                  </a:lnTo>
                  <a:lnTo>
                    <a:pt x="200" y="37538"/>
                  </a:lnTo>
                  <a:lnTo>
                    <a:pt x="400" y="37978"/>
                  </a:lnTo>
                  <a:lnTo>
                    <a:pt x="600" y="38418"/>
                  </a:lnTo>
                  <a:lnTo>
                    <a:pt x="840" y="38817"/>
                  </a:lnTo>
                  <a:lnTo>
                    <a:pt x="1119" y="39177"/>
                  </a:lnTo>
                  <a:lnTo>
                    <a:pt x="1399" y="39537"/>
                  </a:lnTo>
                  <a:lnTo>
                    <a:pt x="1759" y="39817"/>
                  </a:lnTo>
                  <a:lnTo>
                    <a:pt x="2119" y="40097"/>
                  </a:lnTo>
                  <a:lnTo>
                    <a:pt x="2519" y="40336"/>
                  </a:lnTo>
                  <a:lnTo>
                    <a:pt x="2958" y="40536"/>
                  </a:lnTo>
                  <a:lnTo>
                    <a:pt x="3398" y="40736"/>
                  </a:lnTo>
                  <a:lnTo>
                    <a:pt x="3878" y="40856"/>
                  </a:lnTo>
                  <a:lnTo>
                    <a:pt x="4357" y="40896"/>
                  </a:lnTo>
                  <a:lnTo>
                    <a:pt x="4837" y="40936"/>
                  </a:lnTo>
                  <a:lnTo>
                    <a:pt x="158106" y="40936"/>
                  </a:lnTo>
                  <a:lnTo>
                    <a:pt x="158586" y="40896"/>
                  </a:lnTo>
                  <a:lnTo>
                    <a:pt x="159065" y="40856"/>
                  </a:lnTo>
                  <a:lnTo>
                    <a:pt x="159545" y="40736"/>
                  </a:lnTo>
                  <a:lnTo>
                    <a:pt x="159985" y="40536"/>
                  </a:lnTo>
                  <a:lnTo>
                    <a:pt x="160425" y="40336"/>
                  </a:lnTo>
                  <a:lnTo>
                    <a:pt x="160824" y="40097"/>
                  </a:lnTo>
                  <a:lnTo>
                    <a:pt x="161184" y="39817"/>
                  </a:lnTo>
                  <a:lnTo>
                    <a:pt x="161544" y="39537"/>
                  </a:lnTo>
                  <a:lnTo>
                    <a:pt x="161824" y="39177"/>
                  </a:lnTo>
                  <a:lnTo>
                    <a:pt x="162104" y="38817"/>
                  </a:lnTo>
                  <a:lnTo>
                    <a:pt x="162343" y="38418"/>
                  </a:lnTo>
                  <a:lnTo>
                    <a:pt x="162543" y="37978"/>
                  </a:lnTo>
                  <a:lnTo>
                    <a:pt x="162743" y="37538"/>
                  </a:lnTo>
                  <a:lnTo>
                    <a:pt x="162863" y="37058"/>
                  </a:lnTo>
                  <a:lnTo>
                    <a:pt x="162903" y="36579"/>
                  </a:lnTo>
                  <a:lnTo>
                    <a:pt x="162943" y="36099"/>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86" name="Google Shape;686;p26"/>
            <p:cNvSpPr/>
            <p:nvPr/>
          </p:nvSpPr>
          <p:spPr>
            <a:xfrm>
              <a:off x="1073950" y="3718675"/>
              <a:ext cx="4073600" cy="230900"/>
            </a:xfrm>
            <a:custGeom>
              <a:rect b="b" l="l" r="r" t="t"/>
              <a:pathLst>
                <a:path extrusionOk="0" h="9236" w="162944">
                  <a:moveTo>
                    <a:pt x="4837" y="1"/>
                  </a:moveTo>
                  <a:lnTo>
                    <a:pt x="4357" y="41"/>
                  </a:lnTo>
                  <a:lnTo>
                    <a:pt x="3878" y="81"/>
                  </a:lnTo>
                  <a:lnTo>
                    <a:pt x="3398" y="201"/>
                  </a:lnTo>
                  <a:lnTo>
                    <a:pt x="2958" y="400"/>
                  </a:lnTo>
                  <a:lnTo>
                    <a:pt x="2519" y="600"/>
                  </a:lnTo>
                  <a:lnTo>
                    <a:pt x="2119" y="840"/>
                  </a:lnTo>
                  <a:lnTo>
                    <a:pt x="1759" y="1120"/>
                  </a:lnTo>
                  <a:lnTo>
                    <a:pt x="1399" y="1400"/>
                  </a:lnTo>
                  <a:lnTo>
                    <a:pt x="1119" y="1760"/>
                  </a:lnTo>
                  <a:lnTo>
                    <a:pt x="840" y="2119"/>
                  </a:lnTo>
                  <a:lnTo>
                    <a:pt x="600" y="2519"/>
                  </a:lnTo>
                  <a:lnTo>
                    <a:pt x="400" y="2959"/>
                  </a:lnTo>
                  <a:lnTo>
                    <a:pt x="200" y="3399"/>
                  </a:lnTo>
                  <a:lnTo>
                    <a:pt x="80" y="3878"/>
                  </a:lnTo>
                  <a:lnTo>
                    <a:pt x="40" y="4358"/>
                  </a:lnTo>
                  <a:lnTo>
                    <a:pt x="0" y="4838"/>
                  </a:lnTo>
                  <a:lnTo>
                    <a:pt x="0" y="9235"/>
                  </a:lnTo>
                  <a:lnTo>
                    <a:pt x="162943" y="9235"/>
                  </a:lnTo>
                  <a:lnTo>
                    <a:pt x="162943" y="4838"/>
                  </a:lnTo>
                  <a:lnTo>
                    <a:pt x="162903" y="4358"/>
                  </a:lnTo>
                  <a:lnTo>
                    <a:pt x="162863" y="3878"/>
                  </a:lnTo>
                  <a:lnTo>
                    <a:pt x="162743" y="3399"/>
                  </a:lnTo>
                  <a:lnTo>
                    <a:pt x="162543" y="2959"/>
                  </a:lnTo>
                  <a:lnTo>
                    <a:pt x="162343" y="2519"/>
                  </a:lnTo>
                  <a:lnTo>
                    <a:pt x="162104" y="2119"/>
                  </a:lnTo>
                  <a:lnTo>
                    <a:pt x="161824" y="1760"/>
                  </a:lnTo>
                  <a:lnTo>
                    <a:pt x="161544" y="1400"/>
                  </a:lnTo>
                  <a:lnTo>
                    <a:pt x="161184" y="1120"/>
                  </a:lnTo>
                  <a:lnTo>
                    <a:pt x="160824" y="840"/>
                  </a:lnTo>
                  <a:lnTo>
                    <a:pt x="160425" y="600"/>
                  </a:lnTo>
                  <a:lnTo>
                    <a:pt x="159985" y="400"/>
                  </a:lnTo>
                  <a:lnTo>
                    <a:pt x="159545" y="201"/>
                  </a:lnTo>
                  <a:lnTo>
                    <a:pt x="159065" y="81"/>
                  </a:lnTo>
                  <a:lnTo>
                    <a:pt x="158586" y="41"/>
                  </a:lnTo>
                  <a:lnTo>
                    <a:pt x="158106" y="1"/>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87" name="Google Shape;687;p26"/>
          <p:cNvGrpSpPr/>
          <p:nvPr/>
        </p:nvGrpSpPr>
        <p:grpSpPr>
          <a:xfrm flipH="1">
            <a:off x="-2795128" y="6985080"/>
            <a:ext cx="5244509" cy="3416559"/>
            <a:chOff x="7686124" y="3128689"/>
            <a:chExt cx="2622254" cy="1708023"/>
          </a:xfrm>
        </p:grpSpPr>
        <p:grpSp>
          <p:nvGrpSpPr>
            <p:cNvPr id="688" name="Google Shape;688;p26"/>
            <p:cNvGrpSpPr/>
            <p:nvPr/>
          </p:nvGrpSpPr>
          <p:grpSpPr>
            <a:xfrm>
              <a:off x="7686124" y="3760914"/>
              <a:ext cx="1979304" cy="1075798"/>
              <a:chOff x="1073950" y="1380100"/>
              <a:chExt cx="1882900" cy="1023400"/>
            </a:xfrm>
          </p:grpSpPr>
          <p:sp>
            <p:nvSpPr>
              <p:cNvPr id="689" name="Google Shape;689;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0" name="Google Shape;690;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91" name="Google Shape;691;p26"/>
            <p:cNvGrpSpPr/>
            <p:nvPr/>
          </p:nvGrpSpPr>
          <p:grpSpPr>
            <a:xfrm>
              <a:off x="7986174" y="3428739"/>
              <a:ext cx="1979304" cy="1075798"/>
              <a:chOff x="1073950" y="1380100"/>
              <a:chExt cx="1882900" cy="1023400"/>
            </a:xfrm>
          </p:grpSpPr>
          <p:sp>
            <p:nvSpPr>
              <p:cNvPr id="692" name="Google Shape;692;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3" name="Google Shape;693;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694" name="Google Shape;694;p26"/>
            <p:cNvGrpSpPr/>
            <p:nvPr/>
          </p:nvGrpSpPr>
          <p:grpSpPr>
            <a:xfrm>
              <a:off x="8329074" y="3128689"/>
              <a:ext cx="1979304" cy="1075798"/>
              <a:chOff x="1073950" y="1380100"/>
              <a:chExt cx="1882900" cy="1023400"/>
            </a:xfrm>
          </p:grpSpPr>
          <p:sp>
            <p:nvSpPr>
              <p:cNvPr id="695" name="Google Shape;695;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6" name="Google Shape;696;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grpSp>
        <p:nvGrpSpPr>
          <p:cNvPr id="697" name="Google Shape;697;p26"/>
          <p:cNvGrpSpPr/>
          <p:nvPr/>
        </p:nvGrpSpPr>
        <p:grpSpPr>
          <a:xfrm>
            <a:off x="16676575" y="4344566"/>
            <a:ext cx="3958609" cy="2151903"/>
            <a:chOff x="1073950" y="1380100"/>
            <a:chExt cx="1882900" cy="1023400"/>
          </a:xfrm>
        </p:grpSpPr>
        <p:sp>
          <p:nvSpPr>
            <p:cNvPr id="698" name="Google Shape;698;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699" name="Google Shape;699;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700" name="Google Shape;700;p26"/>
          <p:cNvGrpSpPr/>
          <p:nvPr/>
        </p:nvGrpSpPr>
        <p:grpSpPr>
          <a:xfrm>
            <a:off x="17276675" y="3680113"/>
            <a:ext cx="3958609" cy="2151903"/>
            <a:chOff x="1073950" y="1380100"/>
            <a:chExt cx="1882900" cy="1023400"/>
          </a:xfrm>
        </p:grpSpPr>
        <p:sp>
          <p:nvSpPr>
            <p:cNvPr id="701" name="Google Shape;701;p26"/>
            <p:cNvSpPr/>
            <p:nvPr/>
          </p:nvSpPr>
          <p:spPr>
            <a:xfrm>
              <a:off x="1073950" y="1380100"/>
              <a:ext cx="1882900" cy="1023400"/>
            </a:xfrm>
            <a:custGeom>
              <a:rect b="b" l="l" r="r" t="t"/>
              <a:pathLst>
                <a:path extrusionOk="0" h="40936"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36098"/>
                  </a:lnTo>
                  <a:lnTo>
                    <a:pt x="40" y="36578"/>
                  </a:lnTo>
                  <a:lnTo>
                    <a:pt x="80" y="37058"/>
                  </a:lnTo>
                  <a:lnTo>
                    <a:pt x="200" y="37537"/>
                  </a:lnTo>
                  <a:lnTo>
                    <a:pt x="400" y="37977"/>
                  </a:lnTo>
                  <a:lnTo>
                    <a:pt x="600" y="38417"/>
                  </a:lnTo>
                  <a:lnTo>
                    <a:pt x="840" y="38817"/>
                  </a:lnTo>
                  <a:lnTo>
                    <a:pt x="1119" y="39176"/>
                  </a:lnTo>
                  <a:lnTo>
                    <a:pt x="1399" y="39536"/>
                  </a:lnTo>
                  <a:lnTo>
                    <a:pt x="1759" y="39816"/>
                  </a:lnTo>
                  <a:lnTo>
                    <a:pt x="2119" y="40096"/>
                  </a:lnTo>
                  <a:lnTo>
                    <a:pt x="2519" y="40336"/>
                  </a:lnTo>
                  <a:lnTo>
                    <a:pt x="2958" y="40536"/>
                  </a:lnTo>
                  <a:lnTo>
                    <a:pt x="3398" y="40735"/>
                  </a:lnTo>
                  <a:lnTo>
                    <a:pt x="3878" y="40855"/>
                  </a:lnTo>
                  <a:lnTo>
                    <a:pt x="4357" y="40895"/>
                  </a:lnTo>
                  <a:lnTo>
                    <a:pt x="4837" y="40935"/>
                  </a:lnTo>
                  <a:lnTo>
                    <a:pt x="70478" y="40935"/>
                  </a:lnTo>
                  <a:lnTo>
                    <a:pt x="70958" y="40895"/>
                  </a:lnTo>
                  <a:lnTo>
                    <a:pt x="71438" y="40855"/>
                  </a:lnTo>
                  <a:lnTo>
                    <a:pt x="71917" y="40735"/>
                  </a:lnTo>
                  <a:lnTo>
                    <a:pt x="72357" y="40536"/>
                  </a:lnTo>
                  <a:lnTo>
                    <a:pt x="72797" y="40336"/>
                  </a:lnTo>
                  <a:lnTo>
                    <a:pt x="73196" y="40096"/>
                  </a:lnTo>
                  <a:lnTo>
                    <a:pt x="73556" y="39816"/>
                  </a:lnTo>
                  <a:lnTo>
                    <a:pt x="73916" y="39536"/>
                  </a:lnTo>
                  <a:lnTo>
                    <a:pt x="74196" y="39176"/>
                  </a:lnTo>
                  <a:lnTo>
                    <a:pt x="74476" y="38817"/>
                  </a:lnTo>
                  <a:lnTo>
                    <a:pt x="74716" y="38417"/>
                  </a:lnTo>
                  <a:lnTo>
                    <a:pt x="74915" y="37977"/>
                  </a:lnTo>
                  <a:lnTo>
                    <a:pt x="75115" y="37537"/>
                  </a:lnTo>
                  <a:lnTo>
                    <a:pt x="75235" y="37058"/>
                  </a:lnTo>
                  <a:lnTo>
                    <a:pt x="75275" y="36578"/>
                  </a:lnTo>
                  <a:lnTo>
                    <a:pt x="75315" y="36098"/>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702" name="Google Shape;702;p26"/>
            <p:cNvSpPr/>
            <p:nvPr/>
          </p:nvSpPr>
          <p:spPr>
            <a:xfrm>
              <a:off x="1073950" y="1380100"/>
              <a:ext cx="1882900" cy="230875"/>
            </a:xfrm>
            <a:custGeom>
              <a:rect b="b" l="l" r="r" t="t"/>
              <a:pathLst>
                <a:path extrusionOk="0" h="9235" w="75316">
                  <a:moveTo>
                    <a:pt x="4837" y="0"/>
                  </a:moveTo>
                  <a:lnTo>
                    <a:pt x="4357" y="40"/>
                  </a:lnTo>
                  <a:lnTo>
                    <a:pt x="3878" y="80"/>
                  </a:lnTo>
                  <a:lnTo>
                    <a:pt x="3398" y="200"/>
                  </a:lnTo>
                  <a:lnTo>
                    <a:pt x="2958" y="400"/>
                  </a:lnTo>
                  <a:lnTo>
                    <a:pt x="2519" y="600"/>
                  </a:lnTo>
                  <a:lnTo>
                    <a:pt x="2119" y="839"/>
                  </a:lnTo>
                  <a:lnTo>
                    <a:pt x="1759" y="1119"/>
                  </a:lnTo>
                  <a:lnTo>
                    <a:pt x="1399" y="1399"/>
                  </a:lnTo>
                  <a:lnTo>
                    <a:pt x="1119" y="1759"/>
                  </a:lnTo>
                  <a:lnTo>
                    <a:pt x="840" y="2119"/>
                  </a:lnTo>
                  <a:lnTo>
                    <a:pt x="600" y="2518"/>
                  </a:lnTo>
                  <a:lnTo>
                    <a:pt x="400" y="2958"/>
                  </a:lnTo>
                  <a:lnTo>
                    <a:pt x="200" y="3398"/>
                  </a:lnTo>
                  <a:lnTo>
                    <a:pt x="80" y="3878"/>
                  </a:lnTo>
                  <a:lnTo>
                    <a:pt x="40" y="4357"/>
                  </a:lnTo>
                  <a:lnTo>
                    <a:pt x="0" y="4837"/>
                  </a:lnTo>
                  <a:lnTo>
                    <a:pt x="0" y="9234"/>
                  </a:lnTo>
                  <a:lnTo>
                    <a:pt x="75315" y="9234"/>
                  </a:lnTo>
                  <a:lnTo>
                    <a:pt x="75315" y="4837"/>
                  </a:lnTo>
                  <a:lnTo>
                    <a:pt x="75275" y="4357"/>
                  </a:lnTo>
                  <a:lnTo>
                    <a:pt x="75235" y="3878"/>
                  </a:lnTo>
                  <a:lnTo>
                    <a:pt x="75115" y="3398"/>
                  </a:lnTo>
                  <a:lnTo>
                    <a:pt x="74915" y="2958"/>
                  </a:lnTo>
                  <a:lnTo>
                    <a:pt x="74716" y="2518"/>
                  </a:lnTo>
                  <a:lnTo>
                    <a:pt x="74476" y="2119"/>
                  </a:lnTo>
                  <a:lnTo>
                    <a:pt x="74196" y="1759"/>
                  </a:lnTo>
                  <a:lnTo>
                    <a:pt x="73916" y="1399"/>
                  </a:lnTo>
                  <a:lnTo>
                    <a:pt x="73556" y="1119"/>
                  </a:lnTo>
                  <a:lnTo>
                    <a:pt x="73196" y="839"/>
                  </a:lnTo>
                  <a:lnTo>
                    <a:pt x="72797" y="600"/>
                  </a:lnTo>
                  <a:lnTo>
                    <a:pt x="72357" y="400"/>
                  </a:lnTo>
                  <a:lnTo>
                    <a:pt x="71917" y="200"/>
                  </a:lnTo>
                  <a:lnTo>
                    <a:pt x="71438" y="80"/>
                  </a:lnTo>
                  <a:lnTo>
                    <a:pt x="70958" y="40"/>
                  </a:lnTo>
                  <a:lnTo>
                    <a:pt x="70478" y="0"/>
                  </a:lnTo>
                  <a:close/>
                </a:path>
              </a:pathLst>
            </a:custGeom>
            <a:solidFill>
              <a:srgbClr val="EB1C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grpSp>
        <p:nvGrpSpPr>
          <p:cNvPr id="703" name="Google Shape;703;p26"/>
          <p:cNvGrpSpPr/>
          <p:nvPr/>
        </p:nvGrpSpPr>
        <p:grpSpPr>
          <a:xfrm>
            <a:off x="14508833" y="8482378"/>
            <a:ext cx="6610261" cy="4315360"/>
            <a:chOff x="5351400" y="1380100"/>
            <a:chExt cx="2866300" cy="1870875"/>
          </a:xfrm>
        </p:grpSpPr>
        <p:sp>
          <p:nvSpPr>
            <p:cNvPr id="704" name="Google Shape;704;p26"/>
            <p:cNvSpPr/>
            <p:nvPr/>
          </p:nvSpPr>
          <p:spPr>
            <a:xfrm>
              <a:off x="5351400" y="1380100"/>
              <a:ext cx="2866300" cy="1870875"/>
            </a:xfrm>
            <a:custGeom>
              <a:rect b="b" l="l" r="r" t="t"/>
              <a:pathLst>
                <a:path extrusionOk="0" h="74835" w="114652">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69998"/>
                  </a:lnTo>
                  <a:lnTo>
                    <a:pt x="40" y="70478"/>
                  </a:lnTo>
                  <a:lnTo>
                    <a:pt x="80" y="70957"/>
                  </a:lnTo>
                  <a:lnTo>
                    <a:pt x="200" y="71437"/>
                  </a:lnTo>
                  <a:lnTo>
                    <a:pt x="400" y="71877"/>
                  </a:lnTo>
                  <a:lnTo>
                    <a:pt x="600" y="72316"/>
                  </a:lnTo>
                  <a:lnTo>
                    <a:pt x="840" y="72716"/>
                  </a:lnTo>
                  <a:lnTo>
                    <a:pt x="1120" y="73076"/>
                  </a:lnTo>
                  <a:lnTo>
                    <a:pt x="1399" y="73436"/>
                  </a:lnTo>
                  <a:lnTo>
                    <a:pt x="1759" y="73716"/>
                  </a:lnTo>
                  <a:lnTo>
                    <a:pt x="2119" y="73995"/>
                  </a:lnTo>
                  <a:lnTo>
                    <a:pt x="2519" y="74235"/>
                  </a:lnTo>
                  <a:lnTo>
                    <a:pt x="2958" y="74435"/>
                  </a:lnTo>
                  <a:lnTo>
                    <a:pt x="3398" y="74635"/>
                  </a:lnTo>
                  <a:lnTo>
                    <a:pt x="3878" y="74755"/>
                  </a:lnTo>
                  <a:lnTo>
                    <a:pt x="4358" y="74795"/>
                  </a:lnTo>
                  <a:lnTo>
                    <a:pt x="4837" y="74835"/>
                  </a:lnTo>
                  <a:lnTo>
                    <a:pt x="109815" y="74835"/>
                  </a:lnTo>
                  <a:lnTo>
                    <a:pt x="110295" y="74795"/>
                  </a:lnTo>
                  <a:lnTo>
                    <a:pt x="110774" y="74755"/>
                  </a:lnTo>
                  <a:lnTo>
                    <a:pt x="111254" y="74635"/>
                  </a:lnTo>
                  <a:lnTo>
                    <a:pt x="111694" y="74435"/>
                  </a:lnTo>
                  <a:lnTo>
                    <a:pt x="112134" y="74235"/>
                  </a:lnTo>
                  <a:lnTo>
                    <a:pt x="112533" y="73995"/>
                  </a:lnTo>
                  <a:lnTo>
                    <a:pt x="112893" y="73716"/>
                  </a:lnTo>
                  <a:lnTo>
                    <a:pt x="113253" y="73436"/>
                  </a:lnTo>
                  <a:lnTo>
                    <a:pt x="113533" y="73076"/>
                  </a:lnTo>
                  <a:lnTo>
                    <a:pt x="113813" y="72716"/>
                  </a:lnTo>
                  <a:lnTo>
                    <a:pt x="114052" y="72316"/>
                  </a:lnTo>
                  <a:lnTo>
                    <a:pt x="114252" y="71877"/>
                  </a:lnTo>
                  <a:lnTo>
                    <a:pt x="114452" y="71437"/>
                  </a:lnTo>
                  <a:lnTo>
                    <a:pt x="114572" y="70957"/>
                  </a:lnTo>
                  <a:lnTo>
                    <a:pt x="114612" y="70478"/>
                  </a:lnTo>
                  <a:lnTo>
                    <a:pt x="114652" y="69998"/>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57150">
                <a:schemeClr val="dk1"/>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sp>
          <p:nvSpPr>
            <p:cNvPr id="705" name="Google Shape;705;p26"/>
            <p:cNvSpPr/>
            <p:nvPr/>
          </p:nvSpPr>
          <p:spPr>
            <a:xfrm>
              <a:off x="5351400" y="1380100"/>
              <a:ext cx="2866300" cy="230875"/>
            </a:xfrm>
            <a:custGeom>
              <a:rect b="b" l="l" r="r" t="t"/>
              <a:pathLst>
                <a:path extrusionOk="0" h="9235" w="114652">
                  <a:moveTo>
                    <a:pt x="4837" y="0"/>
                  </a:moveTo>
                  <a:lnTo>
                    <a:pt x="4358" y="40"/>
                  </a:lnTo>
                  <a:lnTo>
                    <a:pt x="3878" y="80"/>
                  </a:lnTo>
                  <a:lnTo>
                    <a:pt x="3398" y="200"/>
                  </a:lnTo>
                  <a:lnTo>
                    <a:pt x="2958" y="400"/>
                  </a:lnTo>
                  <a:lnTo>
                    <a:pt x="2519" y="600"/>
                  </a:lnTo>
                  <a:lnTo>
                    <a:pt x="2119" y="839"/>
                  </a:lnTo>
                  <a:lnTo>
                    <a:pt x="1759" y="1119"/>
                  </a:lnTo>
                  <a:lnTo>
                    <a:pt x="1399" y="1399"/>
                  </a:lnTo>
                  <a:lnTo>
                    <a:pt x="1120" y="1759"/>
                  </a:lnTo>
                  <a:lnTo>
                    <a:pt x="840" y="2119"/>
                  </a:lnTo>
                  <a:lnTo>
                    <a:pt x="600" y="2518"/>
                  </a:lnTo>
                  <a:lnTo>
                    <a:pt x="400" y="2958"/>
                  </a:lnTo>
                  <a:lnTo>
                    <a:pt x="200" y="3398"/>
                  </a:lnTo>
                  <a:lnTo>
                    <a:pt x="80" y="3878"/>
                  </a:lnTo>
                  <a:lnTo>
                    <a:pt x="40" y="4357"/>
                  </a:lnTo>
                  <a:lnTo>
                    <a:pt x="0" y="4837"/>
                  </a:lnTo>
                  <a:lnTo>
                    <a:pt x="0" y="9234"/>
                  </a:lnTo>
                  <a:lnTo>
                    <a:pt x="114652" y="9234"/>
                  </a:lnTo>
                  <a:lnTo>
                    <a:pt x="114652" y="4837"/>
                  </a:lnTo>
                  <a:lnTo>
                    <a:pt x="114612" y="4357"/>
                  </a:lnTo>
                  <a:lnTo>
                    <a:pt x="114572" y="3878"/>
                  </a:lnTo>
                  <a:lnTo>
                    <a:pt x="114452" y="3398"/>
                  </a:lnTo>
                  <a:lnTo>
                    <a:pt x="114252" y="2958"/>
                  </a:lnTo>
                  <a:lnTo>
                    <a:pt x="114052" y="2518"/>
                  </a:lnTo>
                  <a:lnTo>
                    <a:pt x="113813" y="2119"/>
                  </a:lnTo>
                  <a:lnTo>
                    <a:pt x="113533" y="1759"/>
                  </a:lnTo>
                  <a:lnTo>
                    <a:pt x="113253" y="1399"/>
                  </a:lnTo>
                  <a:lnTo>
                    <a:pt x="112893" y="1119"/>
                  </a:lnTo>
                  <a:lnTo>
                    <a:pt x="112533" y="839"/>
                  </a:lnTo>
                  <a:lnTo>
                    <a:pt x="112134" y="600"/>
                  </a:lnTo>
                  <a:lnTo>
                    <a:pt x="111694" y="400"/>
                  </a:lnTo>
                  <a:lnTo>
                    <a:pt x="111254" y="200"/>
                  </a:lnTo>
                  <a:lnTo>
                    <a:pt x="110774" y="80"/>
                  </a:lnTo>
                  <a:lnTo>
                    <a:pt x="110295" y="40"/>
                  </a:lnTo>
                  <a:lnTo>
                    <a:pt x="109815" y="0"/>
                  </a:lnTo>
                  <a:close/>
                </a:path>
              </a:pathLst>
            </a:custGeom>
            <a:solidFill>
              <a:srgbClr val="0181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0" name="Shape 40"/>
        <p:cNvGrpSpPr/>
        <p:nvPr/>
      </p:nvGrpSpPr>
      <p:grpSpPr>
        <a:xfrm>
          <a:off x="0" y="0"/>
          <a:ext cx="0" cy="0"/>
          <a:chOff x="0" y="0"/>
          <a:chExt cx="0" cy="0"/>
        </a:xfrm>
      </p:grpSpPr>
      <p:sp>
        <p:nvSpPr>
          <p:cNvPr id="41" name="Google Shape;41;p4"/>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42" name="Google Shape;42;p4"/>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43" name="Google Shape;43;p4"/>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4"/>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4"/>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4"/>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4"/>
          <p:cNvSpPr/>
          <p:nvPr/>
        </p:nvSpPr>
        <p:spPr>
          <a:xfrm>
            <a:off x="-1251175" y="8476603"/>
            <a:ext cx="3620700" cy="362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48" name="Google Shape;48;p4"/>
          <p:cNvPicPr preferRelativeResize="0"/>
          <p:nvPr/>
        </p:nvPicPr>
        <p:blipFill rotWithShape="1">
          <a:blip r:embed="rId2">
            <a:alphaModFix/>
          </a:blip>
          <a:srcRect b="0" l="0" r="0" t="0"/>
          <a:stretch/>
        </p:blipFill>
        <p:spPr>
          <a:xfrm>
            <a:off x="162161" y="9535996"/>
            <a:ext cx="1761650" cy="398927"/>
          </a:xfrm>
          <a:prstGeom prst="rect">
            <a:avLst/>
          </a:prstGeom>
          <a:noFill/>
          <a:ln>
            <a:noFill/>
          </a:ln>
        </p:spPr>
      </p:pic>
      <p:cxnSp>
        <p:nvCxnSpPr>
          <p:cNvPr id="49" name="Google Shape;49;p4"/>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50" name="Google Shape;50;p4"/>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51" name="Shape 51"/>
        <p:cNvGrpSpPr/>
        <p:nvPr/>
      </p:nvGrpSpPr>
      <p:grpSpPr>
        <a:xfrm>
          <a:off x="0" y="0"/>
          <a:ext cx="0" cy="0"/>
          <a:chOff x="0" y="0"/>
          <a:chExt cx="0" cy="0"/>
        </a:xfrm>
      </p:grpSpPr>
      <p:sp>
        <p:nvSpPr>
          <p:cNvPr id="52" name="Google Shape;52;p5"/>
          <p:cNvSpPr/>
          <p:nvPr/>
        </p:nvSpPr>
        <p:spPr>
          <a:xfrm>
            <a:off x="14677444" y="6666207"/>
            <a:ext cx="3620700" cy="36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0" u="none" cap="none" strike="noStrike">
              <a:solidFill>
                <a:schemeClr val="lt1"/>
              </a:solidFill>
              <a:latin typeface="Roboto"/>
              <a:ea typeface="Roboto"/>
              <a:cs typeface="Roboto"/>
              <a:sym typeface="Roboto"/>
            </a:endParaRPr>
          </a:p>
        </p:txBody>
      </p:sp>
      <p:sp>
        <p:nvSpPr>
          <p:cNvPr id="53" name="Google Shape;53;p5"/>
          <p:cNvSpPr/>
          <p:nvPr/>
        </p:nvSpPr>
        <p:spPr>
          <a:xfrm>
            <a:off x="0" y="1588"/>
            <a:ext cx="18288000" cy="1464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54" name="Google Shape;54;p5"/>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6600"/>
              <a:buFont typeface="Playfair Display"/>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5"/>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5"/>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5"/>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5"/>
          <p:cNvSpPr/>
          <p:nvPr/>
        </p:nvSpPr>
        <p:spPr>
          <a:xfrm>
            <a:off x="-1810397" y="8478191"/>
            <a:ext cx="3620700" cy="3620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00"/>
              <a:buFont typeface="Roboto"/>
              <a:buNone/>
            </a:pPr>
            <a:r>
              <a:t/>
            </a:r>
            <a:endParaRPr b="0" i="0" sz="2700" u="none" cap="none" strike="noStrike">
              <a:solidFill>
                <a:schemeClr val="dk1"/>
              </a:solidFill>
              <a:latin typeface="Roboto"/>
              <a:ea typeface="Roboto"/>
              <a:cs typeface="Roboto"/>
              <a:sym typeface="Roboto"/>
            </a:endParaRPr>
          </a:p>
        </p:txBody>
      </p:sp>
      <p:pic>
        <p:nvPicPr>
          <p:cNvPr id="59" name="Google Shape;59;p5"/>
          <p:cNvPicPr preferRelativeResize="0"/>
          <p:nvPr/>
        </p:nvPicPr>
        <p:blipFill rotWithShape="1">
          <a:blip r:embed="rId2">
            <a:alphaModFix/>
          </a:blip>
          <a:srcRect b="0" l="0" r="0" t="0"/>
          <a:stretch/>
        </p:blipFill>
        <p:spPr>
          <a:xfrm>
            <a:off x="15457823" y="441265"/>
            <a:ext cx="2472744" cy="559952"/>
          </a:xfrm>
          <a:prstGeom prst="rect">
            <a:avLst/>
          </a:prstGeom>
          <a:noFill/>
          <a:ln>
            <a:noFill/>
          </a:ln>
        </p:spPr>
      </p:pic>
      <p:cxnSp>
        <p:nvCxnSpPr>
          <p:cNvPr id="60" name="Google Shape;60;p5"/>
          <p:cNvCxnSpPr/>
          <p:nvPr/>
        </p:nvCxnSpPr>
        <p:spPr>
          <a:xfrm>
            <a:off x="473529" y="395691"/>
            <a:ext cx="0" cy="791400"/>
          </a:xfrm>
          <a:prstGeom prst="straightConnector1">
            <a:avLst/>
          </a:prstGeom>
          <a:noFill/>
          <a:ln cap="flat" cmpd="sng" w="57150">
            <a:solidFill>
              <a:schemeClr val="lt1"/>
            </a:solidFill>
            <a:prstDash val="solid"/>
            <a:miter lim="800000"/>
            <a:headEnd len="sm" w="sm" type="none"/>
            <a:tailEnd len="sm" w="sm" type="none"/>
          </a:ln>
        </p:spPr>
      </p:cxnSp>
      <p:sp>
        <p:nvSpPr>
          <p:cNvPr id="61" name="Google Shape;61;p5"/>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 name="Shape 62"/>
        <p:cNvGrpSpPr/>
        <p:nvPr/>
      </p:nvGrpSpPr>
      <p:grpSpPr>
        <a:xfrm>
          <a:off x="0" y="0"/>
          <a:ext cx="0" cy="0"/>
          <a:chOff x="0" y="0"/>
          <a:chExt cx="0" cy="0"/>
        </a:xfrm>
      </p:grpSpPr>
      <p:sp>
        <p:nvSpPr>
          <p:cNvPr id="63" name="Google Shape;63;p6"/>
          <p:cNvSpPr txBox="1"/>
          <p:nvPr>
            <p:ph idx="1" type="body"/>
          </p:nvPr>
        </p:nvSpPr>
        <p:spPr>
          <a:xfrm>
            <a:off x="1042988" y="2522134"/>
            <a:ext cx="7736700" cy="1236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500"/>
              </a:spcBef>
              <a:spcAft>
                <a:spcPts val="0"/>
              </a:spcAft>
              <a:buClr>
                <a:schemeClr val="dk1"/>
              </a:buClr>
              <a:buSzPts val="4400"/>
              <a:buNone/>
              <a:defRPr b="1" sz="44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64" name="Google Shape;64;p6"/>
          <p:cNvSpPr txBox="1"/>
          <p:nvPr>
            <p:ph idx="2" type="body"/>
          </p:nvPr>
        </p:nvSpPr>
        <p:spPr>
          <a:xfrm>
            <a:off x="1042988" y="3758193"/>
            <a:ext cx="77367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65" name="Google Shape;65;p6"/>
          <p:cNvSpPr txBox="1"/>
          <p:nvPr>
            <p:ph idx="3" type="body"/>
          </p:nvPr>
        </p:nvSpPr>
        <p:spPr>
          <a:xfrm>
            <a:off x="9147690" y="2522134"/>
            <a:ext cx="7774800" cy="1236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500"/>
              </a:spcBef>
              <a:spcAft>
                <a:spcPts val="0"/>
              </a:spcAft>
              <a:buClr>
                <a:schemeClr val="dk1"/>
              </a:buClr>
              <a:buSzPts val="4400"/>
              <a:buNone/>
              <a:defRPr b="1" sz="44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66" name="Google Shape;66;p6"/>
          <p:cNvSpPr txBox="1"/>
          <p:nvPr>
            <p:ph idx="4" type="body"/>
          </p:nvPr>
        </p:nvSpPr>
        <p:spPr>
          <a:xfrm>
            <a:off x="9147690" y="3758193"/>
            <a:ext cx="77748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67" name="Google Shape;67;p6"/>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6"/>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6"/>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6"/>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6"/>
          <p:cNvSpPr txBox="1"/>
          <p:nvPr>
            <p:ph idx="5"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72" name="Shape 72"/>
        <p:cNvGrpSpPr/>
        <p:nvPr/>
      </p:nvGrpSpPr>
      <p:grpSpPr>
        <a:xfrm>
          <a:off x="0" y="0"/>
          <a:ext cx="0" cy="0"/>
          <a:chOff x="0" y="0"/>
          <a:chExt cx="0" cy="0"/>
        </a:xfrm>
      </p:grpSpPr>
      <p:sp>
        <p:nvSpPr>
          <p:cNvPr id="73" name="Google Shape;73;p7"/>
          <p:cNvSpPr/>
          <p:nvPr/>
        </p:nvSpPr>
        <p:spPr>
          <a:xfrm>
            <a:off x="1" y="0"/>
            <a:ext cx="61197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74" name="Google Shape;74;p7"/>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 type="body"/>
          </p:nvPr>
        </p:nvSpPr>
        <p:spPr>
          <a:xfrm>
            <a:off x="450057" y="5144295"/>
            <a:ext cx="5191200" cy="1529100"/>
          </a:xfrm>
          <a:prstGeom prst="rect">
            <a:avLst/>
          </a:prstGeom>
          <a:noFill/>
          <a:ln>
            <a:noFill/>
          </a:ln>
        </p:spPr>
        <p:txBody>
          <a:bodyPr anchorCtr="0" anchor="t" bIns="45700" lIns="91425" spcFirstLastPara="1" rIns="91425" wrap="square" tIns="45700">
            <a:normAutofit/>
          </a:bodyPr>
          <a:lstStyle>
            <a:lvl1pPr indent="-495300" lvl="0" marL="457200" rtl="0" algn="l">
              <a:lnSpc>
                <a:spcPct val="90000"/>
              </a:lnSpc>
              <a:spcBef>
                <a:spcPts val="1500"/>
              </a:spcBef>
              <a:spcAft>
                <a:spcPts val="0"/>
              </a:spcAft>
              <a:buClr>
                <a:schemeClr val="lt1"/>
              </a:buClr>
              <a:buSzPts val="4200"/>
              <a:buChar char="•"/>
              <a:defRPr>
                <a:solidFill>
                  <a:schemeClr val="lt1"/>
                </a:solidFill>
              </a:defRPr>
            </a:lvl1pPr>
            <a:lvl2pPr indent="-457200" lvl="1" marL="914400" rtl="0" algn="l">
              <a:lnSpc>
                <a:spcPct val="90000"/>
              </a:lnSpc>
              <a:spcBef>
                <a:spcPts val="750"/>
              </a:spcBef>
              <a:spcAft>
                <a:spcPts val="0"/>
              </a:spcAft>
              <a:buClr>
                <a:schemeClr val="lt1"/>
              </a:buClr>
              <a:buSzPts val="3600"/>
              <a:buChar char="•"/>
              <a:defRPr>
                <a:solidFill>
                  <a:schemeClr val="lt1"/>
                </a:solidFill>
              </a:defRPr>
            </a:lvl2pPr>
            <a:lvl3pPr indent="-419100" lvl="2" marL="1371600" rtl="0" algn="l">
              <a:lnSpc>
                <a:spcPct val="90000"/>
              </a:lnSpc>
              <a:spcBef>
                <a:spcPts val="750"/>
              </a:spcBef>
              <a:spcAft>
                <a:spcPts val="0"/>
              </a:spcAft>
              <a:buClr>
                <a:schemeClr val="lt1"/>
              </a:buClr>
              <a:buSzPts val="3000"/>
              <a:buChar char="•"/>
              <a:defRPr>
                <a:solidFill>
                  <a:schemeClr val="lt1"/>
                </a:solidFill>
              </a:defRPr>
            </a:lvl3pPr>
            <a:lvl4pPr indent="-400050" lvl="3" marL="1828800" rtl="0" algn="l">
              <a:lnSpc>
                <a:spcPct val="90000"/>
              </a:lnSpc>
              <a:spcBef>
                <a:spcPts val="750"/>
              </a:spcBef>
              <a:spcAft>
                <a:spcPts val="0"/>
              </a:spcAft>
              <a:buClr>
                <a:schemeClr val="lt1"/>
              </a:buClr>
              <a:buSzPts val="2700"/>
              <a:buChar char="•"/>
              <a:defRPr>
                <a:solidFill>
                  <a:schemeClr val="lt1"/>
                </a:solidFill>
              </a:defRPr>
            </a:lvl4pPr>
            <a:lvl5pPr indent="-400050" lvl="4" marL="2286000" rtl="0" algn="l">
              <a:lnSpc>
                <a:spcPct val="90000"/>
              </a:lnSpc>
              <a:spcBef>
                <a:spcPts val="750"/>
              </a:spcBef>
              <a:spcAft>
                <a:spcPts val="0"/>
              </a:spcAft>
              <a:buClr>
                <a:schemeClr val="lt1"/>
              </a:buClr>
              <a:buSzPts val="2700"/>
              <a:buChar char="•"/>
              <a:defRPr>
                <a:solidFill>
                  <a:schemeClr val="lt1"/>
                </a:solidFill>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76" name="Google Shape;76;p7"/>
          <p:cNvSpPr txBox="1"/>
          <p:nvPr>
            <p:ph type="title"/>
          </p:nvPr>
        </p:nvSpPr>
        <p:spPr>
          <a:xfrm>
            <a:off x="450057" y="3087345"/>
            <a:ext cx="5191200" cy="1988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5400"/>
              <a:buFont typeface="Playfair Display"/>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7"/>
          <p:cNvSpPr txBox="1"/>
          <p:nvPr>
            <p:ph idx="2" type="body"/>
          </p:nvPr>
        </p:nvSpPr>
        <p:spPr>
          <a:xfrm>
            <a:off x="6119814" y="0"/>
            <a:ext cx="121683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pic>
        <p:nvPicPr>
          <p:cNvPr id="78" name="Google Shape;78;p7"/>
          <p:cNvPicPr preferRelativeResize="0"/>
          <p:nvPr/>
        </p:nvPicPr>
        <p:blipFill rotWithShape="1">
          <a:blip r:embed="rId2">
            <a:alphaModFix/>
          </a:blip>
          <a:srcRect b="0" l="0" r="0" t="0"/>
          <a:stretch/>
        </p:blipFill>
        <p:spPr>
          <a:xfrm>
            <a:off x="1823535" y="441265"/>
            <a:ext cx="2472744" cy="5599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LEFT" showMasterSp="0" type="objTx">
  <p:cSld name="OBJECT_WITH_CAPTION_TEXT">
    <p:spTree>
      <p:nvGrpSpPr>
        <p:cNvPr id="79" name="Shape 79"/>
        <p:cNvGrpSpPr/>
        <p:nvPr/>
      </p:nvGrpSpPr>
      <p:grpSpPr>
        <a:xfrm>
          <a:off x="0" y="0"/>
          <a:ext cx="0" cy="0"/>
          <a:chOff x="0" y="0"/>
          <a:chExt cx="0" cy="0"/>
        </a:xfrm>
      </p:grpSpPr>
      <p:sp>
        <p:nvSpPr>
          <p:cNvPr id="80" name="Google Shape;80;p8"/>
          <p:cNvSpPr/>
          <p:nvPr/>
        </p:nvSpPr>
        <p:spPr>
          <a:xfrm>
            <a:off x="0" y="0"/>
            <a:ext cx="9144000" cy="10288500"/>
          </a:xfrm>
          <a:prstGeom prst="rect">
            <a:avLst/>
          </a:prstGeom>
          <a:solidFill>
            <a:srgbClr val="0181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81" name="Google Shape;81;p8"/>
          <p:cNvSpPr txBox="1"/>
          <p:nvPr>
            <p:ph type="title"/>
          </p:nvPr>
        </p:nvSpPr>
        <p:spPr>
          <a:xfrm>
            <a:off x="812721" y="4342880"/>
            <a:ext cx="7518600" cy="1602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6600"/>
              <a:buFont typeface="Playfair Display"/>
              <a:buNone/>
              <a:defRPr sz="6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8"/>
          <p:cNvSpPr txBox="1"/>
          <p:nvPr>
            <p:ph idx="1" type="body"/>
          </p:nvPr>
        </p:nvSpPr>
        <p:spPr>
          <a:xfrm>
            <a:off x="9144000" y="0"/>
            <a:ext cx="9144000" cy="10288500"/>
          </a:xfrm>
          <a:prstGeom prst="rect">
            <a:avLst/>
          </a:prstGeom>
          <a:noFill/>
          <a:ln>
            <a:noFill/>
          </a:ln>
        </p:spPr>
        <p:txBody>
          <a:bodyPr anchorCtr="0" anchor="ctr" bIns="45700" lIns="91425" spcFirstLastPara="1" rIns="91425" wrap="square" tIns="45700">
            <a:normAutofit/>
          </a:bodyPr>
          <a:lstStyle>
            <a:lvl1pPr indent="-533400" lvl="0" marL="457200" rtl="0" algn="l">
              <a:lnSpc>
                <a:spcPct val="90000"/>
              </a:lnSpc>
              <a:spcBef>
                <a:spcPts val="1500"/>
              </a:spcBef>
              <a:spcAft>
                <a:spcPts val="0"/>
              </a:spcAft>
              <a:buClr>
                <a:schemeClr val="dk1"/>
              </a:buClr>
              <a:buSzPts val="4800"/>
              <a:buChar char="•"/>
              <a:defRPr sz="4800"/>
            </a:lvl1pPr>
            <a:lvl2pPr indent="-495300" lvl="1" marL="914400" rtl="0" algn="l">
              <a:lnSpc>
                <a:spcPct val="90000"/>
              </a:lnSpc>
              <a:spcBef>
                <a:spcPts val="750"/>
              </a:spcBef>
              <a:spcAft>
                <a:spcPts val="0"/>
              </a:spcAft>
              <a:buClr>
                <a:schemeClr val="dk1"/>
              </a:buClr>
              <a:buSzPts val="4200"/>
              <a:buChar char="•"/>
              <a:defRPr sz="4200"/>
            </a:lvl2pPr>
            <a:lvl3pPr indent="-457200" lvl="2" marL="1371600" rtl="0" algn="l">
              <a:lnSpc>
                <a:spcPct val="90000"/>
              </a:lnSpc>
              <a:spcBef>
                <a:spcPts val="750"/>
              </a:spcBef>
              <a:spcAft>
                <a:spcPts val="0"/>
              </a:spcAft>
              <a:buClr>
                <a:schemeClr val="dk1"/>
              </a:buClr>
              <a:buSzPts val="3600"/>
              <a:buChar char="•"/>
              <a:defRPr sz="3600"/>
            </a:lvl3pPr>
            <a:lvl4pPr indent="-419100" lvl="3" marL="1828800" rtl="0" algn="l">
              <a:lnSpc>
                <a:spcPct val="90000"/>
              </a:lnSpc>
              <a:spcBef>
                <a:spcPts val="750"/>
              </a:spcBef>
              <a:spcAft>
                <a:spcPts val="0"/>
              </a:spcAft>
              <a:buClr>
                <a:schemeClr val="dk1"/>
              </a:buClr>
              <a:buSzPts val="3000"/>
              <a:buChar char="•"/>
              <a:defRPr sz="3000"/>
            </a:lvl4pPr>
            <a:lvl5pPr indent="-419100" lvl="4" marL="2286000" rtl="0" algn="l">
              <a:lnSpc>
                <a:spcPct val="90000"/>
              </a:lnSpc>
              <a:spcBef>
                <a:spcPts val="750"/>
              </a:spcBef>
              <a:spcAft>
                <a:spcPts val="0"/>
              </a:spcAft>
              <a:buClr>
                <a:schemeClr val="dk1"/>
              </a:buClr>
              <a:buSzPts val="3000"/>
              <a:buChar char="•"/>
              <a:defRPr sz="3000"/>
            </a:lvl5pPr>
            <a:lvl6pPr indent="-419100" lvl="5" marL="2743200" rtl="0" algn="l">
              <a:lnSpc>
                <a:spcPct val="90000"/>
              </a:lnSpc>
              <a:spcBef>
                <a:spcPts val="750"/>
              </a:spcBef>
              <a:spcAft>
                <a:spcPts val="0"/>
              </a:spcAft>
              <a:buClr>
                <a:schemeClr val="dk1"/>
              </a:buClr>
              <a:buSzPts val="3000"/>
              <a:buChar char="•"/>
              <a:defRPr sz="3000"/>
            </a:lvl6pPr>
            <a:lvl7pPr indent="-419100" lvl="6" marL="3200400" rtl="0" algn="l">
              <a:lnSpc>
                <a:spcPct val="90000"/>
              </a:lnSpc>
              <a:spcBef>
                <a:spcPts val="750"/>
              </a:spcBef>
              <a:spcAft>
                <a:spcPts val="0"/>
              </a:spcAft>
              <a:buClr>
                <a:schemeClr val="dk1"/>
              </a:buClr>
              <a:buSzPts val="3000"/>
              <a:buChar char="•"/>
              <a:defRPr sz="3000"/>
            </a:lvl7pPr>
            <a:lvl8pPr indent="-419100" lvl="7" marL="3657600" rtl="0" algn="l">
              <a:lnSpc>
                <a:spcPct val="90000"/>
              </a:lnSpc>
              <a:spcBef>
                <a:spcPts val="750"/>
              </a:spcBef>
              <a:spcAft>
                <a:spcPts val="0"/>
              </a:spcAft>
              <a:buClr>
                <a:schemeClr val="dk1"/>
              </a:buClr>
              <a:buSzPts val="3000"/>
              <a:buChar char="•"/>
              <a:defRPr sz="3000"/>
            </a:lvl8pPr>
            <a:lvl9pPr indent="-419100" lvl="8" marL="4114800" rtl="0" algn="l">
              <a:lnSpc>
                <a:spcPct val="90000"/>
              </a:lnSpc>
              <a:spcBef>
                <a:spcPts val="750"/>
              </a:spcBef>
              <a:spcAft>
                <a:spcPts val="0"/>
              </a:spcAft>
              <a:buClr>
                <a:schemeClr val="dk1"/>
              </a:buClr>
              <a:buSzPts val="3000"/>
              <a:buChar char="•"/>
              <a:defRPr sz="3000"/>
            </a:lvl9pPr>
          </a:lstStyle>
          <a:p/>
        </p:txBody>
      </p:sp>
      <p:sp>
        <p:nvSpPr>
          <p:cNvPr id="83" name="Google Shape;83;p8"/>
          <p:cNvSpPr txBox="1"/>
          <p:nvPr>
            <p:ph idx="2" type="body"/>
          </p:nvPr>
        </p:nvSpPr>
        <p:spPr>
          <a:xfrm>
            <a:off x="812721" y="6138021"/>
            <a:ext cx="7518600" cy="1602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500"/>
              </a:spcBef>
              <a:spcAft>
                <a:spcPts val="0"/>
              </a:spcAft>
              <a:buClr>
                <a:schemeClr val="lt1"/>
              </a:buClr>
              <a:buSzPts val="3600"/>
              <a:buNone/>
              <a:defRPr sz="3600">
                <a:solidFill>
                  <a:schemeClr val="lt1"/>
                </a:solidFill>
              </a:defRPr>
            </a:lvl1pPr>
            <a:lvl2pPr indent="-228600" lvl="1" marL="914400" rtl="0" algn="l">
              <a:lnSpc>
                <a:spcPct val="90000"/>
              </a:lnSpc>
              <a:spcBef>
                <a:spcPts val="750"/>
              </a:spcBef>
              <a:spcAft>
                <a:spcPts val="0"/>
              </a:spcAft>
              <a:buClr>
                <a:schemeClr val="dk1"/>
              </a:buClr>
              <a:buSzPts val="2100"/>
              <a:buNone/>
              <a:defRPr sz="2100"/>
            </a:lvl2pPr>
            <a:lvl3pPr indent="-228600" lvl="2" marL="1371600" rtl="0" algn="l">
              <a:lnSpc>
                <a:spcPct val="90000"/>
              </a:lnSpc>
              <a:spcBef>
                <a:spcPts val="750"/>
              </a:spcBef>
              <a:spcAft>
                <a:spcPts val="0"/>
              </a:spcAft>
              <a:buClr>
                <a:schemeClr val="dk1"/>
              </a:buClr>
              <a:buSzPts val="1800"/>
              <a:buNone/>
              <a:defRPr sz="1800"/>
            </a:lvl3pPr>
            <a:lvl4pPr indent="-228600" lvl="3" marL="1828800" rtl="0" algn="l">
              <a:lnSpc>
                <a:spcPct val="90000"/>
              </a:lnSpc>
              <a:spcBef>
                <a:spcPts val="750"/>
              </a:spcBef>
              <a:spcAft>
                <a:spcPts val="0"/>
              </a:spcAft>
              <a:buClr>
                <a:schemeClr val="dk1"/>
              </a:buClr>
              <a:buSzPts val="1500"/>
              <a:buNone/>
              <a:defRPr sz="1500"/>
            </a:lvl4pPr>
            <a:lvl5pPr indent="-228600" lvl="4" marL="2286000" rtl="0" algn="l">
              <a:lnSpc>
                <a:spcPct val="90000"/>
              </a:lnSpc>
              <a:spcBef>
                <a:spcPts val="750"/>
              </a:spcBef>
              <a:spcAft>
                <a:spcPts val="0"/>
              </a:spcAft>
              <a:buClr>
                <a:schemeClr val="dk1"/>
              </a:buClr>
              <a:buSzPts val="1500"/>
              <a:buNone/>
              <a:defRPr sz="1500"/>
            </a:lvl5pPr>
            <a:lvl6pPr indent="-228600" lvl="5" marL="2743200" rtl="0" algn="l">
              <a:lnSpc>
                <a:spcPct val="90000"/>
              </a:lnSpc>
              <a:spcBef>
                <a:spcPts val="750"/>
              </a:spcBef>
              <a:spcAft>
                <a:spcPts val="0"/>
              </a:spcAft>
              <a:buClr>
                <a:schemeClr val="dk1"/>
              </a:buClr>
              <a:buSzPts val="1500"/>
              <a:buNone/>
              <a:defRPr sz="1500"/>
            </a:lvl6pPr>
            <a:lvl7pPr indent="-228600" lvl="6" marL="3200400" rtl="0" algn="l">
              <a:lnSpc>
                <a:spcPct val="90000"/>
              </a:lnSpc>
              <a:spcBef>
                <a:spcPts val="750"/>
              </a:spcBef>
              <a:spcAft>
                <a:spcPts val="0"/>
              </a:spcAft>
              <a:buClr>
                <a:schemeClr val="dk1"/>
              </a:buClr>
              <a:buSzPts val="1500"/>
              <a:buNone/>
              <a:defRPr sz="1500"/>
            </a:lvl7pPr>
            <a:lvl8pPr indent="-228600" lvl="7" marL="3657600" rtl="0" algn="l">
              <a:lnSpc>
                <a:spcPct val="90000"/>
              </a:lnSpc>
              <a:spcBef>
                <a:spcPts val="750"/>
              </a:spcBef>
              <a:spcAft>
                <a:spcPts val="0"/>
              </a:spcAft>
              <a:buClr>
                <a:schemeClr val="dk1"/>
              </a:buClr>
              <a:buSzPts val="1500"/>
              <a:buNone/>
              <a:defRPr sz="1500"/>
            </a:lvl8pPr>
            <a:lvl9pPr indent="-228600" lvl="8" marL="4114800" rtl="0" algn="l">
              <a:lnSpc>
                <a:spcPct val="90000"/>
              </a:lnSpc>
              <a:spcBef>
                <a:spcPts val="750"/>
              </a:spcBef>
              <a:spcAft>
                <a:spcPts val="0"/>
              </a:spcAft>
              <a:buClr>
                <a:schemeClr val="dk1"/>
              </a:buClr>
              <a:buSzPts val="1500"/>
              <a:buNone/>
              <a:defRPr sz="1500"/>
            </a:lvl9pPr>
          </a:lstStyle>
          <a:p/>
        </p:txBody>
      </p:sp>
      <p:sp>
        <p:nvSpPr>
          <p:cNvPr id="84" name="Google Shape;84;p8"/>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5" name="Google Shape;85;p8"/>
          <p:cNvPicPr preferRelativeResize="0"/>
          <p:nvPr/>
        </p:nvPicPr>
        <p:blipFill rotWithShape="1">
          <a:blip r:embed="rId2">
            <a:alphaModFix/>
          </a:blip>
          <a:srcRect b="0" l="0" r="0" t="0"/>
          <a:stretch/>
        </p:blipFill>
        <p:spPr>
          <a:xfrm>
            <a:off x="3335628" y="441265"/>
            <a:ext cx="2472744" cy="5599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 name="Shape 86"/>
        <p:cNvGrpSpPr/>
        <p:nvPr/>
      </p:nvGrpSpPr>
      <p:grpSpPr>
        <a:xfrm>
          <a:off x="0" y="0"/>
          <a:ext cx="0" cy="0"/>
          <a:chOff x="0" y="0"/>
          <a:chExt cx="0" cy="0"/>
        </a:xfrm>
      </p:grpSpPr>
      <p:sp>
        <p:nvSpPr>
          <p:cNvPr id="87" name="Google Shape;87;p9"/>
          <p:cNvSpPr txBox="1"/>
          <p:nvPr>
            <p:ph idx="1" type="body"/>
          </p:nvPr>
        </p:nvSpPr>
        <p:spPr>
          <a:xfrm>
            <a:off x="1042988" y="2492702"/>
            <a:ext cx="77724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88" name="Google Shape;88;p9"/>
          <p:cNvSpPr txBox="1"/>
          <p:nvPr>
            <p:ph idx="2" type="body"/>
          </p:nvPr>
        </p:nvSpPr>
        <p:spPr>
          <a:xfrm>
            <a:off x="9144000" y="2492702"/>
            <a:ext cx="7772400" cy="6528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500"/>
              </a:spcBef>
              <a:spcAft>
                <a:spcPts val="0"/>
              </a:spcAft>
              <a:buClr>
                <a:schemeClr val="dk1"/>
              </a:buClr>
              <a:buSzPts val="1800"/>
              <a:buChar char="•"/>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89" name="Google Shape;89;p9"/>
          <p:cNvSpPr txBox="1"/>
          <p:nvPr>
            <p:ph idx="10" type="dt"/>
          </p:nvPr>
        </p:nvSpPr>
        <p:spPr>
          <a:xfrm>
            <a:off x="1257300" y="9535998"/>
            <a:ext cx="411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9"/>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9"/>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9"/>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9"/>
          <p:cNvSpPr txBox="1"/>
          <p:nvPr>
            <p:ph idx="3"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94" name="Shape 94"/>
        <p:cNvGrpSpPr/>
        <p:nvPr/>
      </p:nvGrpSpPr>
      <p:grpSpPr>
        <a:xfrm>
          <a:off x="0" y="0"/>
          <a:ext cx="0" cy="0"/>
          <a:chOff x="0" y="0"/>
          <a:chExt cx="0" cy="0"/>
        </a:xfrm>
      </p:grpSpPr>
      <p:sp>
        <p:nvSpPr>
          <p:cNvPr id="95" name="Google Shape;95;p10"/>
          <p:cNvSpPr txBox="1"/>
          <p:nvPr>
            <p:ph idx="1" type="body"/>
          </p:nvPr>
        </p:nvSpPr>
        <p:spPr>
          <a:xfrm>
            <a:off x="1042989" y="2522134"/>
            <a:ext cx="50673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96" name="Google Shape;96;p10"/>
          <p:cNvSpPr txBox="1"/>
          <p:nvPr>
            <p:ph idx="2" type="body"/>
          </p:nvPr>
        </p:nvSpPr>
        <p:spPr>
          <a:xfrm>
            <a:off x="1042989" y="3758193"/>
            <a:ext cx="50673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97" name="Google Shape;97;p10"/>
          <p:cNvSpPr txBox="1"/>
          <p:nvPr>
            <p:ph idx="3" type="body"/>
          </p:nvPr>
        </p:nvSpPr>
        <p:spPr>
          <a:xfrm>
            <a:off x="6597854" y="2522134"/>
            <a:ext cx="50922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98" name="Google Shape;98;p10"/>
          <p:cNvSpPr txBox="1"/>
          <p:nvPr>
            <p:ph idx="4" type="body"/>
          </p:nvPr>
        </p:nvSpPr>
        <p:spPr>
          <a:xfrm>
            <a:off x="6597854" y="3758193"/>
            <a:ext cx="50922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99" name="Google Shape;99;p10"/>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0"/>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0"/>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0"/>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0"/>
          <p:cNvSpPr txBox="1"/>
          <p:nvPr>
            <p:ph idx="5" type="body"/>
          </p:nvPr>
        </p:nvSpPr>
        <p:spPr>
          <a:xfrm>
            <a:off x="473870" y="1186046"/>
            <a:ext cx="17340300" cy="791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200"/>
              <a:buNone/>
              <a:defRPr/>
            </a:lvl1pPr>
            <a:lvl2pPr indent="-342900" lvl="1" marL="914400" rtl="0" algn="l">
              <a:lnSpc>
                <a:spcPct val="90000"/>
              </a:lnSpc>
              <a:spcBef>
                <a:spcPts val="750"/>
              </a:spcBef>
              <a:spcAft>
                <a:spcPts val="0"/>
              </a:spcAft>
              <a:buClr>
                <a:schemeClr val="dk1"/>
              </a:buClr>
              <a:buSzPts val="1800"/>
              <a:buChar char="•"/>
              <a:defRPr/>
            </a:lvl2pPr>
            <a:lvl3pPr indent="-342900" lvl="2" marL="1371600" rtl="0" algn="l">
              <a:lnSpc>
                <a:spcPct val="90000"/>
              </a:lnSpc>
              <a:spcBef>
                <a:spcPts val="750"/>
              </a:spcBef>
              <a:spcAft>
                <a:spcPts val="0"/>
              </a:spcAft>
              <a:buClr>
                <a:schemeClr val="dk1"/>
              </a:buClr>
              <a:buSzPts val="1800"/>
              <a:buChar char="•"/>
              <a:defRPr/>
            </a:lvl3pPr>
            <a:lvl4pPr indent="-342900" lvl="3" marL="1828800" rtl="0" algn="l">
              <a:lnSpc>
                <a:spcPct val="90000"/>
              </a:lnSpc>
              <a:spcBef>
                <a:spcPts val="750"/>
              </a:spcBef>
              <a:spcAft>
                <a:spcPts val="0"/>
              </a:spcAft>
              <a:buClr>
                <a:schemeClr val="dk1"/>
              </a:buClr>
              <a:buSzPts val="1800"/>
              <a:buChar char="•"/>
              <a:defRPr/>
            </a:lvl4pPr>
            <a:lvl5pPr indent="-342900" lvl="4" marL="2286000" rtl="0" algn="l">
              <a:lnSpc>
                <a:spcPct val="90000"/>
              </a:lnSpc>
              <a:spcBef>
                <a:spcPts val="750"/>
              </a:spcBef>
              <a:spcAft>
                <a:spcPts val="0"/>
              </a:spcAft>
              <a:buClr>
                <a:schemeClr val="dk1"/>
              </a:buClr>
              <a:buSzPts val="1800"/>
              <a:buChar char="•"/>
              <a:defRPr/>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
        <p:nvSpPr>
          <p:cNvPr id="104" name="Google Shape;104;p10"/>
          <p:cNvSpPr txBox="1"/>
          <p:nvPr>
            <p:ph idx="6" type="body"/>
          </p:nvPr>
        </p:nvSpPr>
        <p:spPr>
          <a:xfrm>
            <a:off x="12177674" y="2522134"/>
            <a:ext cx="5092200" cy="1236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500"/>
              </a:spcBef>
              <a:spcAft>
                <a:spcPts val="0"/>
              </a:spcAft>
              <a:buClr>
                <a:schemeClr val="dk1"/>
              </a:buClr>
              <a:buSzPts val="4000"/>
              <a:buNone/>
              <a:defRPr b="1" sz="4000"/>
            </a:lvl1pPr>
            <a:lvl2pPr indent="-228600" lvl="1" marL="914400" rtl="0" algn="l">
              <a:lnSpc>
                <a:spcPct val="90000"/>
              </a:lnSpc>
              <a:spcBef>
                <a:spcPts val="750"/>
              </a:spcBef>
              <a:spcAft>
                <a:spcPts val="0"/>
              </a:spcAft>
              <a:buClr>
                <a:schemeClr val="dk1"/>
              </a:buClr>
              <a:buSzPts val="3000"/>
              <a:buNone/>
              <a:defRPr b="1" sz="3000"/>
            </a:lvl2pPr>
            <a:lvl3pPr indent="-228600" lvl="2" marL="1371600" rtl="0" algn="l">
              <a:lnSpc>
                <a:spcPct val="90000"/>
              </a:lnSpc>
              <a:spcBef>
                <a:spcPts val="750"/>
              </a:spcBef>
              <a:spcAft>
                <a:spcPts val="0"/>
              </a:spcAft>
              <a:buClr>
                <a:schemeClr val="dk1"/>
              </a:buClr>
              <a:buSzPts val="2700"/>
              <a:buNone/>
              <a:defRPr b="1" sz="2700"/>
            </a:lvl3pPr>
            <a:lvl4pPr indent="-228600" lvl="3" marL="1828800" rtl="0" algn="l">
              <a:lnSpc>
                <a:spcPct val="90000"/>
              </a:lnSpc>
              <a:spcBef>
                <a:spcPts val="750"/>
              </a:spcBef>
              <a:spcAft>
                <a:spcPts val="0"/>
              </a:spcAft>
              <a:buClr>
                <a:schemeClr val="dk1"/>
              </a:buClr>
              <a:buSzPts val="2400"/>
              <a:buNone/>
              <a:defRPr b="1" sz="2400"/>
            </a:lvl4pPr>
            <a:lvl5pPr indent="-228600" lvl="4" marL="2286000" rtl="0" algn="l">
              <a:lnSpc>
                <a:spcPct val="90000"/>
              </a:lnSpc>
              <a:spcBef>
                <a:spcPts val="750"/>
              </a:spcBef>
              <a:spcAft>
                <a:spcPts val="0"/>
              </a:spcAft>
              <a:buClr>
                <a:schemeClr val="dk1"/>
              </a:buClr>
              <a:buSzPts val="2400"/>
              <a:buNone/>
              <a:defRPr b="1" sz="2400"/>
            </a:lvl5pPr>
            <a:lvl6pPr indent="-228600" lvl="5" marL="2743200" rtl="0" algn="l">
              <a:lnSpc>
                <a:spcPct val="90000"/>
              </a:lnSpc>
              <a:spcBef>
                <a:spcPts val="750"/>
              </a:spcBef>
              <a:spcAft>
                <a:spcPts val="0"/>
              </a:spcAft>
              <a:buClr>
                <a:schemeClr val="dk1"/>
              </a:buClr>
              <a:buSzPts val="2400"/>
              <a:buNone/>
              <a:defRPr b="1" sz="2400"/>
            </a:lvl6pPr>
            <a:lvl7pPr indent="-228600" lvl="6" marL="3200400" rtl="0" algn="l">
              <a:lnSpc>
                <a:spcPct val="90000"/>
              </a:lnSpc>
              <a:spcBef>
                <a:spcPts val="750"/>
              </a:spcBef>
              <a:spcAft>
                <a:spcPts val="0"/>
              </a:spcAft>
              <a:buClr>
                <a:schemeClr val="dk1"/>
              </a:buClr>
              <a:buSzPts val="2400"/>
              <a:buNone/>
              <a:defRPr b="1" sz="2400"/>
            </a:lvl7pPr>
            <a:lvl8pPr indent="-228600" lvl="7" marL="3657600" rtl="0" algn="l">
              <a:lnSpc>
                <a:spcPct val="90000"/>
              </a:lnSpc>
              <a:spcBef>
                <a:spcPts val="750"/>
              </a:spcBef>
              <a:spcAft>
                <a:spcPts val="0"/>
              </a:spcAft>
              <a:buClr>
                <a:schemeClr val="dk1"/>
              </a:buClr>
              <a:buSzPts val="2400"/>
              <a:buNone/>
              <a:defRPr b="1" sz="2400"/>
            </a:lvl8pPr>
            <a:lvl9pPr indent="-228600" lvl="8" marL="4114800" rtl="0" algn="l">
              <a:lnSpc>
                <a:spcPct val="90000"/>
              </a:lnSpc>
              <a:spcBef>
                <a:spcPts val="750"/>
              </a:spcBef>
              <a:spcAft>
                <a:spcPts val="0"/>
              </a:spcAft>
              <a:buClr>
                <a:schemeClr val="dk1"/>
              </a:buClr>
              <a:buSzPts val="2400"/>
              <a:buNone/>
              <a:defRPr b="1" sz="2400"/>
            </a:lvl9pPr>
          </a:lstStyle>
          <a:p/>
        </p:txBody>
      </p:sp>
      <p:sp>
        <p:nvSpPr>
          <p:cNvPr id="105" name="Google Shape;105;p10"/>
          <p:cNvSpPr txBox="1"/>
          <p:nvPr>
            <p:ph idx="7" type="body"/>
          </p:nvPr>
        </p:nvSpPr>
        <p:spPr>
          <a:xfrm>
            <a:off x="12177674" y="3758193"/>
            <a:ext cx="5092200" cy="5527800"/>
          </a:xfrm>
          <a:prstGeom prst="rect">
            <a:avLst/>
          </a:prstGeom>
          <a:noFill/>
          <a:ln>
            <a:noFill/>
          </a:ln>
        </p:spPr>
        <p:txBody>
          <a:bodyPr anchorCtr="0" anchor="t" bIns="45700" lIns="91425" spcFirstLastPara="1" rIns="91425" wrap="square" tIns="45700">
            <a:normAutofit/>
          </a:bodyPr>
          <a:lstStyle>
            <a:lvl1pPr indent="-482600" lvl="0" marL="457200" rtl="0" algn="l">
              <a:lnSpc>
                <a:spcPct val="90000"/>
              </a:lnSpc>
              <a:spcBef>
                <a:spcPts val="1500"/>
              </a:spcBef>
              <a:spcAft>
                <a:spcPts val="0"/>
              </a:spcAft>
              <a:buClr>
                <a:schemeClr val="dk1"/>
              </a:buClr>
              <a:buSzPts val="4000"/>
              <a:buChar char="•"/>
              <a:defRPr sz="4000"/>
            </a:lvl1pPr>
            <a:lvl2pPr indent="-431800" lvl="1" marL="914400" rtl="0" algn="l">
              <a:lnSpc>
                <a:spcPct val="90000"/>
              </a:lnSpc>
              <a:spcBef>
                <a:spcPts val="750"/>
              </a:spcBef>
              <a:spcAft>
                <a:spcPts val="0"/>
              </a:spcAft>
              <a:buClr>
                <a:schemeClr val="dk1"/>
              </a:buClr>
              <a:buSzPts val="3200"/>
              <a:buChar char="•"/>
              <a:defRPr sz="3200"/>
            </a:lvl2pPr>
            <a:lvl3pPr indent="-406400" lvl="2" marL="1371600" rtl="0" algn="l">
              <a:lnSpc>
                <a:spcPct val="90000"/>
              </a:lnSpc>
              <a:spcBef>
                <a:spcPts val="750"/>
              </a:spcBef>
              <a:spcAft>
                <a:spcPts val="0"/>
              </a:spcAft>
              <a:buClr>
                <a:schemeClr val="dk1"/>
              </a:buClr>
              <a:buSzPts val="2800"/>
              <a:buChar char="•"/>
              <a:defRPr sz="2800"/>
            </a:lvl3pPr>
            <a:lvl4pPr indent="-381000" lvl="3" marL="1828800" rtl="0" algn="l">
              <a:lnSpc>
                <a:spcPct val="90000"/>
              </a:lnSpc>
              <a:spcBef>
                <a:spcPts val="750"/>
              </a:spcBef>
              <a:spcAft>
                <a:spcPts val="0"/>
              </a:spcAft>
              <a:buClr>
                <a:schemeClr val="dk1"/>
              </a:buClr>
              <a:buSzPts val="2400"/>
              <a:buChar char="•"/>
              <a:defRPr sz="2400"/>
            </a:lvl4pPr>
            <a:lvl5pPr indent="-381000" lvl="4" marL="2286000" rtl="0" algn="l">
              <a:lnSpc>
                <a:spcPct val="90000"/>
              </a:lnSpc>
              <a:spcBef>
                <a:spcPts val="750"/>
              </a:spcBef>
              <a:spcAft>
                <a:spcPts val="0"/>
              </a:spcAft>
              <a:buClr>
                <a:schemeClr val="dk1"/>
              </a:buClr>
              <a:buSzPts val="2400"/>
              <a:buChar char="•"/>
              <a:defRPr sz="2400"/>
            </a:lvl5pPr>
            <a:lvl6pPr indent="-342900" lvl="5" marL="2743200" rtl="0" algn="l">
              <a:lnSpc>
                <a:spcPct val="90000"/>
              </a:lnSpc>
              <a:spcBef>
                <a:spcPts val="750"/>
              </a:spcBef>
              <a:spcAft>
                <a:spcPts val="0"/>
              </a:spcAft>
              <a:buClr>
                <a:schemeClr val="dk1"/>
              </a:buClr>
              <a:buSzPts val="1800"/>
              <a:buChar char="•"/>
              <a:defRPr/>
            </a:lvl6pPr>
            <a:lvl7pPr indent="-342900" lvl="6" marL="3200400" rtl="0" algn="l">
              <a:lnSpc>
                <a:spcPct val="90000"/>
              </a:lnSpc>
              <a:spcBef>
                <a:spcPts val="750"/>
              </a:spcBef>
              <a:spcAft>
                <a:spcPts val="0"/>
              </a:spcAft>
              <a:buClr>
                <a:schemeClr val="dk1"/>
              </a:buClr>
              <a:buSzPts val="1800"/>
              <a:buChar char="•"/>
              <a:defRPr/>
            </a:lvl7pPr>
            <a:lvl8pPr indent="-342900" lvl="7" marL="3657600" rtl="0" algn="l">
              <a:lnSpc>
                <a:spcPct val="90000"/>
              </a:lnSpc>
              <a:spcBef>
                <a:spcPts val="750"/>
              </a:spcBef>
              <a:spcAft>
                <a:spcPts val="0"/>
              </a:spcAft>
              <a:buClr>
                <a:schemeClr val="dk1"/>
              </a:buClr>
              <a:buSzPts val="1800"/>
              <a:buChar char="•"/>
              <a:defRPr/>
            </a:lvl8pPr>
            <a:lvl9pPr indent="-342900" lvl="8" marL="4114800" rtl="0" algn="l">
              <a:lnSpc>
                <a:spcPct val="90000"/>
              </a:lnSpc>
              <a:spcBef>
                <a:spcPts val="75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6600"/>
              <a:buFont typeface="Playfair Display"/>
              <a:buNone/>
              <a:defRPr b="0" i="0" sz="6600" u="none" cap="none" strike="noStrike">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1042988" y="2493893"/>
            <a:ext cx="16771500" cy="6528000"/>
          </a:xfrm>
          <a:prstGeom prst="rect">
            <a:avLst/>
          </a:prstGeom>
          <a:noFill/>
          <a:ln>
            <a:noFill/>
          </a:ln>
        </p:spPr>
        <p:txBody>
          <a:bodyPr anchorCtr="0" anchor="t" bIns="45700" lIns="91425" spcFirstLastPara="1" rIns="91425" wrap="square" tIns="4570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Roboto"/>
                <a:ea typeface="Roboto"/>
                <a:cs typeface="Roboto"/>
                <a:sym typeface="Roboto"/>
              </a:defRPr>
            </a:lvl1pPr>
            <a:lvl2pPr indent="-457200" lvl="1" marL="914400" marR="0" rtl="0" algn="l">
              <a:lnSpc>
                <a:spcPct val="90000"/>
              </a:lnSpc>
              <a:spcBef>
                <a:spcPts val="750"/>
              </a:spcBef>
              <a:spcAft>
                <a:spcPts val="0"/>
              </a:spcAft>
              <a:buClr>
                <a:schemeClr val="dk1"/>
              </a:buClr>
              <a:buSzPts val="3600"/>
              <a:buFont typeface="Arial"/>
              <a:buChar char="•"/>
              <a:defRPr b="0" i="0" sz="3600" u="none" cap="none" strike="noStrike">
                <a:solidFill>
                  <a:schemeClr val="dk1"/>
                </a:solidFill>
                <a:latin typeface="Roboto"/>
                <a:ea typeface="Roboto"/>
                <a:cs typeface="Roboto"/>
                <a:sym typeface="Roboto"/>
              </a:defRPr>
            </a:lvl2pPr>
            <a:lvl3pPr indent="-419100" lvl="2" marL="1371600" marR="0" rtl="0" algn="l">
              <a:lnSpc>
                <a:spcPct val="90000"/>
              </a:lnSpc>
              <a:spcBef>
                <a:spcPts val="750"/>
              </a:spcBef>
              <a:spcAft>
                <a:spcPts val="0"/>
              </a:spcAft>
              <a:buClr>
                <a:schemeClr val="dk1"/>
              </a:buClr>
              <a:buSzPts val="3000"/>
              <a:buFont typeface="Arial"/>
              <a:buChar char="•"/>
              <a:defRPr b="0" i="0" sz="3000" u="none" cap="none" strike="noStrike">
                <a:solidFill>
                  <a:schemeClr val="dk1"/>
                </a:solidFill>
                <a:latin typeface="Roboto"/>
                <a:ea typeface="Roboto"/>
                <a:cs typeface="Roboto"/>
                <a:sym typeface="Roboto"/>
              </a:defRPr>
            </a:lvl3pPr>
            <a:lvl4pPr indent="-400050" lvl="3" marL="1828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Roboto"/>
                <a:ea typeface="Roboto"/>
                <a:cs typeface="Roboto"/>
                <a:sym typeface="Roboto"/>
              </a:defRPr>
            </a:lvl9pPr>
          </a:lstStyle>
          <a:p/>
        </p:txBody>
      </p:sp>
      <p:sp>
        <p:nvSpPr>
          <p:cNvPr id="12" name="Google Shape;12;p1"/>
          <p:cNvSpPr txBox="1"/>
          <p:nvPr>
            <p:ph idx="10" type="dt"/>
          </p:nvPr>
        </p:nvSpPr>
        <p:spPr>
          <a:xfrm>
            <a:off x="2547256" y="9535998"/>
            <a:ext cx="2824800" cy="547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919091"/>
                </a:solidFill>
                <a:latin typeface="Roboto"/>
                <a:ea typeface="Roboto"/>
                <a:cs typeface="Roboto"/>
                <a:sym typeface="Roboto"/>
              </a:defRPr>
            </a:lvl1pPr>
            <a:lvl2pPr lvl="1"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9pPr>
          </a:lstStyle>
          <a:p/>
        </p:txBody>
      </p:sp>
      <p:sp>
        <p:nvSpPr>
          <p:cNvPr id="13" name="Google Shape;13;p1"/>
          <p:cNvSpPr txBox="1"/>
          <p:nvPr>
            <p:ph idx="11" type="ftr"/>
          </p:nvPr>
        </p:nvSpPr>
        <p:spPr>
          <a:xfrm>
            <a:off x="6057900" y="9535998"/>
            <a:ext cx="6172200" cy="547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rgbClr val="919091"/>
                </a:solidFill>
                <a:latin typeface="Roboto"/>
                <a:ea typeface="Roboto"/>
                <a:cs typeface="Roboto"/>
                <a:sym typeface="Roboto"/>
              </a:defRPr>
            </a:lvl1pPr>
            <a:lvl2pPr lvl="1"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2700" u="none" cap="none" strike="noStrike">
                <a:solidFill>
                  <a:schemeClr val="dk1"/>
                </a:solidFill>
                <a:latin typeface="Roboto"/>
                <a:ea typeface="Roboto"/>
                <a:cs typeface="Roboto"/>
                <a:sym typeface="Roboto"/>
              </a:defRPr>
            </a:lvl9pPr>
          </a:lstStyle>
          <a:p/>
        </p:txBody>
      </p:sp>
      <p:sp>
        <p:nvSpPr>
          <p:cNvPr id="14" name="Google Shape;14;p1"/>
          <p:cNvSpPr txBox="1"/>
          <p:nvPr>
            <p:ph idx="12" type="sldNum"/>
          </p:nvPr>
        </p:nvSpPr>
        <p:spPr>
          <a:xfrm>
            <a:off x="17030700" y="9535996"/>
            <a:ext cx="783900" cy="5478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919091"/>
                </a:solidFill>
                <a:latin typeface="Roboto"/>
                <a:ea typeface="Roboto"/>
                <a:cs typeface="Roboto"/>
                <a:sym typeface="Roboto"/>
              </a:defRPr>
            </a:lvl1pPr>
            <a:lvl2pPr indent="0" lvl="1" marL="0" marR="0" rtl="0" algn="r">
              <a:spcBef>
                <a:spcPts val="0"/>
              </a:spcBef>
              <a:buNone/>
              <a:defRPr b="0" i="0" sz="1800" u="none" cap="none" strike="noStrike">
                <a:solidFill>
                  <a:srgbClr val="919091"/>
                </a:solidFill>
                <a:latin typeface="Roboto"/>
                <a:ea typeface="Roboto"/>
                <a:cs typeface="Roboto"/>
                <a:sym typeface="Roboto"/>
              </a:defRPr>
            </a:lvl2pPr>
            <a:lvl3pPr indent="0" lvl="2" marL="0" marR="0" rtl="0" algn="r">
              <a:spcBef>
                <a:spcPts val="0"/>
              </a:spcBef>
              <a:buNone/>
              <a:defRPr b="0" i="0" sz="1800" u="none" cap="none" strike="noStrike">
                <a:solidFill>
                  <a:srgbClr val="919091"/>
                </a:solidFill>
                <a:latin typeface="Roboto"/>
                <a:ea typeface="Roboto"/>
                <a:cs typeface="Roboto"/>
                <a:sym typeface="Roboto"/>
              </a:defRPr>
            </a:lvl3pPr>
            <a:lvl4pPr indent="0" lvl="3" marL="0" marR="0" rtl="0" algn="r">
              <a:spcBef>
                <a:spcPts val="0"/>
              </a:spcBef>
              <a:buNone/>
              <a:defRPr b="0" i="0" sz="1800" u="none" cap="none" strike="noStrike">
                <a:solidFill>
                  <a:srgbClr val="919091"/>
                </a:solidFill>
                <a:latin typeface="Roboto"/>
                <a:ea typeface="Roboto"/>
                <a:cs typeface="Roboto"/>
                <a:sym typeface="Roboto"/>
              </a:defRPr>
            </a:lvl4pPr>
            <a:lvl5pPr indent="0" lvl="4" marL="0" marR="0" rtl="0" algn="r">
              <a:spcBef>
                <a:spcPts val="0"/>
              </a:spcBef>
              <a:buNone/>
              <a:defRPr b="0" i="0" sz="1800" u="none" cap="none" strike="noStrike">
                <a:solidFill>
                  <a:srgbClr val="919091"/>
                </a:solidFill>
                <a:latin typeface="Roboto"/>
                <a:ea typeface="Roboto"/>
                <a:cs typeface="Roboto"/>
                <a:sym typeface="Roboto"/>
              </a:defRPr>
            </a:lvl5pPr>
            <a:lvl6pPr indent="0" lvl="5" marL="0" marR="0" rtl="0" algn="r">
              <a:spcBef>
                <a:spcPts val="0"/>
              </a:spcBef>
              <a:buNone/>
              <a:defRPr b="0" i="0" sz="1800" u="none" cap="none" strike="noStrike">
                <a:solidFill>
                  <a:srgbClr val="919091"/>
                </a:solidFill>
                <a:latin typeface="Roboto"/>
                <a:ea typeface="Roboto"/>
                <a:cs typeface="Roboto"/>
                <a:sym typeface="Roboto"/>
              </a:defRPr>
            </a:lvl6pPr>
            <a:lvl7pPr indent="0" lvl="6" marL="0" marR="0" rtl="0" algn="r">
              <a:spcBef>
                <a:spcPts val="0"/>
              </a:spcBef>
              <a:buNone/>
              <a:defRPr b="0" i="0" sz="1800" u="none" cap="none" strike="noStrike">
                <a:solidFill>
                  <a:srgbClr val="919091"/>
                </a:solidFill>
                <a:latin typeface="Roboto"/>
                <a:ea typeface="Roboto"/>
                <a:cs typeface="Roboto"/>
                <a:sym typeface="Roboto"/>
              </a:defRPr>
            </a:lvl7pPr>
            <a:lvl8pPr indent="0" lvl="7" marL="0" marR="0" rtl="0" algn="r">
              <a:spcBef>
                <a:spcPts val="0"/>
              </a:spcBef>
              <a:buNone/>
              <a:defRPr b="0" i="0" sz="1800" u="none" cap="none" strike="noStrike">
                <a:solidFill>
                  <a:srgbClr val="919091"/>
                </a:solidFill>
                <a:latin typeface="Roboto"/>
                <a:ea typeface="Roboto"/>
                <a:cs typeface="Roboto"/>
                <a:sym typeface="Roboto"/>
              </a:defRPr>
            </a:lvl8pPr>
            <a:lvl9pPr indent="0" lvl="8" marL="0" marR="0" rtl="0" algn="r">
              <a:spcBef>
                <a:spcPts val="0"/>
              </a:spcBef>
              <a:buNone/>
              <a:defRPr b="0" i="0" sz="1800" u="none" cap="none" strike="noStrike">
                <a:solidFill>
                  <a:srgbClr val="91909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473529" y="395691"/>
            <a:ext cx="0" cy="791400"/>
          </a:xfrm>
          <a:prstGeom prst="straightConnector1">
            <a:avLst/>
          </a:prstGeom>
          <a:noFill/>
          <a:ln cap="flat" cmpd="sng" w="57150">
            <a:solidFill>
              <a:schemeClr val="lt2"/>
            </a:solidFill>
            <a:prstDash val="solid"/>
            <a:miter lim="800000"/>
            <a:headEnd len="sm" w="sm" type="none"/>
            <a:tailEnd len="sm" w="sm" type="none"/>
          </a:ln>
        </p:spPr>
      </p:cxnSp>
      <p:grpSp>
        <p:nvGrpSpPr>
          <p:cNvPr id="16" name="Google Shape;16;p1"/>
          <p:cNvGrpSpPr/>
          <p:nvPr/>
        </p:nvGrpSpPr>
        <p:grpSpPr>
          <a:xfrm>
            <a:off x="15035298" y="6804554"/>
            <a:ext cx="3814543" cy="3899555"/>
            <a:chOff x="9414500" y="3211685"/>
            <a:chExt cx="1939368" cy="1982287"/>
          </a:xfrm>
        </p:grpSpPr>
        <p:sp>
          <p:nvSpPr>
            <p:cNvPr id="17" name="Google Shape;17;p1"/>
            <p:cNvSpPr/>
            <p:nvPr/>
          </p:nvSpPr>
          <p:spPr>
            <a:xfrm>
              <a:off x="9414500" y="3673801"/>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8" name="Google Shape;18;p1"/>
            <p:cNvSpPr/>
            <p:nvPr/>
          </p:nvSpPr>
          <p:spPr>
            <a:xfrm>
              <a:off x="10429568" y="3211685"/>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sp>
          <p:nvSpPr>
            <p:cNvPr id="19" name="Google Shape;19;p1"/>
            <p:cNvSpPr/>
            <p:nvPr/>
          </p:nvSpPr>
          <p:spPr>
            <a:xfrm>
              <a:off x="10338732" y="4269672"/>
              <a:ext cx="924300" cy="924300"/>
            </a:xfrm>
            <a:prstGeom prst="ellipse">
              <a:avLst/>
            </a:prstGeom>
            <a:noFill/>
            <a:ln cap="flat" cmpd="sng" w="28575">
              <a:solidFill>
                <a:schemeClr val="dk2">
                  <a:alpha val="2392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050" u="none" cap="none" strike="noStrike">
                <a:solidFill>
                  <a:schemeClr val="lt1"/>
                </a:solidFill>
                <a:latin typeface="Roboto"/>
                <a:ea typeface="Roboto"/>
                <a:cs typeface="Roboto"/>
                <a:sym typeface="Roboto"/>
              </a:endParaRPr>
            </a:p>
          </p:txBody>
        </p:sp>
      </p:grpSp>
      <p:pic>
        <p:nvPicPr>
          <p:cNvPr descr="Logo" id="20" name="Google Shape;20;p1"/>
          <p:cNvPicPr preferRelativeResize="0"/>
          <p:nvPr/>
        </p:nvPicPr>
        <p:blipFill rotWithShape="1">
          <a:blip r:embed="rId1">
            <a:alphaModFix/>
          </a:blip>
          <a:srcRect b="0" l="0" r="0" t="0"/>
          <a:stretch/>
        </p:blipFill>
        <p:spPr>
          <a:xfrm>
            <a:off x="15347287" y="204820"/>
            <a:ext cx="2643364" cy="6814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1">
          <p15:clr>
            <a:srgbClr val="F26B43"/>
          </p15:clr>
        </p15:guide>
        <p15:guide id="2" pos="5760">
          <p15:clr>
            <a:srgbClr val="F26B43"/>
          </p15:clr>
        </p15:guide>
        <p15:guide id="3" orient="horz" pos="1574">
          <p15:clr>
            <a:srgbClr val="F26B43"/>
          </p15:clr>
        </p15:guide>
        <p15:guide id="4" pos="284">
          <p15:clr>
            <a:srgbClr val="F26B43"/>
          </p15:clr>
        </p15:guide>
        <p15:guide id="5" pos="7631">
          <p15:clr>
            <a:srgbClr val="F26B43"/>
          </p15:clr>
        </p15:guide>
        <p15:guide id="6" pos="3855">
          <p15:clr>
            <a:srgbClr val="F26B43"/>
          </p15:clr>
        </p15:guide>
        <p15:guide id="7" pos="657">
          <p15:clr>
            <a:srgbClr val="F26B43"/>
          </p15:clr>
        </p15:guide>
        <p15:guide id="8" pos="11226">
          <p15:clr>
            <a:srgbClr val="F26B43"/>
          </p15:clr>
        </p15:guide>
        <p15:guide id="9" pos="108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97" name="Shape 197"/>
        <p:cNvGrpSpPr/>
        <p:nvPr/>
      </p:nvGrpSpPr>
      <p:grpSpPr>
        <a:xfrm>
          <a:off x="0" y="0"/>
          <a:ext cx="0" cy="0"/>
          <a:chOff x="0" y="0"/>
          <a:chExt cx="0" cy="0"/>
        </a:xfrm>
      </p:grpSpPr>
      <p:sp>
        <p:nvSpPr>
          <p:cNvPr id="198" name="Google Shape;198;p25"/>
          <p:cNvSpPr txBox="1"/>
          <p:nvPr>
            <p:ph type="title"/>
          </p:nvPr>
        </p:nvSpPr>
        <p:spPr>
          <a:xfrm>
            <a:off x="1440000" y="956140"/>
            <a:ext cx="15408000" cy="1130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1pPr>
            <a:lvl2pPr lvl="1"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2pPr>
            <a:lvl3pPr lvl="2"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3pPr>
            <a:lvl4pPr lvl="3"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4pPr>
            <a:lvl5pPr lvl="4"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5pPr>
            <a:lvl6pPr lvl="5"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6pPr>
            <a:lvl7pPr lvl="6"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7pPr>
            <a:lvl8pPr lvl="7"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8pPr>
            <a:lvl9pPr lvl="8" marR="0" rtl="0" algn="l">
              <a:lnSpc>
                <a:spcPct val="100000"/>
              </a:lnSpc>
              <a:spcBef>
                <a:spcPts val="0"/>
              </a:spcBef>
              <a:spcAft>
                <a:spcPts val="0"/>
              </a:spcAft>
              <a:buClr>
                <a:schemeClr val="dk1"/>
              </a:buClr>
              <a:buSzPts val="3100"/>
              <a:buFont typeface="Public Sans Black"/>
              <a:buNone/>
              <a:defRPr b="0" i="0" sz="3100" u="none" cap="none" strike="noStrike">
                <a:solidFill>
                  <a:schemeClr val="dk1"/>
                </a:solidFill>
                <a:latin typeface="Public Sans Black"/>
                <a:ea typeface="Public Sans Black"/>
                <a:cs typeface="Public Sans Black"/>
                <a:sym typeface="Public Sans Black"/>
              </a:defRPr>
            </a:lvl9pPr>
          </a:lstStyle>
          <a:p/>
        </p:txBody>
      </p:sp>
      <p:sp>
        <p:nvSpPr>
          <p:cNvPr id="199" name="Google Shape;199;p25"/>
          <p:cNvSpPr txBox="1"/>
          <p:nvPr>
            <p:ph idx="1" type="body"/>
          </p:nvPr>
        </p:nvSpPr>
        <p:spPr>
          <a:xfrm>
            <a:off x="1440000" y="2286303"/>
            <a:ext cx="15408000" cy="674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1pPr>
            <a:lvl2pPr indent="-317500" lvl="1" marL="9144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2pPr>
            <a:lvl3pPr indent="-317500" lvl="2" marL="13716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3pPr>
            <a:lvl4pPr indent="-317500" lvl="3" marL="18288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4pPr>
            <a:lvl5pPr indent="-317500" lvl="4" marL="22860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5pPr>
            <a:lvl6pPr indent="-317500" lvl="5" marL="27432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6pPr>
            <a:lvl7pPr indent="-317500" lvl="6" marL="32004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7pPr>
            <a:lvl8pPr indent="-317500" lvl="7" marL="3657600" marR="0" rtl="0" algn="l">
              <a:lnSpc>
                <a:spcPct val="100000"/>
              </a:lnSpc>
              <a:spcBef>
                <a:spcPts val="1600"/>
              </a:spcBef>
              <a:spcAft>
                <a:spcPts val="0"/>
              </a:spcAft>
              <a:buClr>
                <a:schemeClr val="dk1"/>
              </a:buClr>
              <a:buSzPts val="1400"/>
              <a:buFont typeface="Lexend"/>
              <a:buChar char="○"/>
              <a:defRPr b="0" i="0" sz="2800" u="none" cap="none" strike="noStrike">
                <a:solidFill>
                  <a:schemeClr val="dk1"/>
                </a:solidFill>
                <a:latin typeface="Lexend"/>
                <a:ea typeface="Lexend"/>
                <a:cs typeface="Lexend"/>
                <a:sym typeface="Lexend"/>
              </a:defRPr>
            </a:lvl8pPr>
            <a:lvl9pPr indent="-317500" lvl="8" marL="4114800" marR="0" rtl="0" algn="l">
              <a:lnSpc>
                <a:spcPct val="100000"/>
              </a:lnSpc>
              <a:spcBef>
                <a:spcPts val="1600"/>
              </a:spcBef>
              <a:spcAft>
                <a:spcPts val="1600"/>
              </a:spcAft>
              <a:buClr>
                <a:schemeClr val="dk1"/>
              </a:buClr>
              <a:buSzPts val="1400"/>
              <a:buFont typeface="Lexend"/>
              <a:buChar char="■"/>
              <a:defRPr b="0" i="0" sz="2800" u="none" cap="none" strike="noStrike">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8345"/>
        </a:solidFill>
      </p:bgPr>
    </p:bg>
    <p:spTree>
      <p:nvGrpSpPr>
        <p:cNvPr id="709" name="Shape 709"/>
        <p:cNvGrpSpPr/>
        <p:nvPr/>
      </p:nvGrpSpPr>
      <p:grpSpPr>
        <a:xfrm>
          <a:off x="0" y="0"/>
          <a:ext cx="0" cy="0"/>
          <a:chOff x="0" y="0"/>
          <a:chExt cx="0" cy="0"/>
        </a:xfrm>
      </p:grpSpPr>
      <p:sp>
        <p:nvSpPr>
          <p:cNvPr id="710" name="Google Shape;710;p27"/>
          <p:cNvSpPr txBox="1"/>
          <p:nvPr/>
        </p:nvSpPr>
        <p:spPr>
          <a:xfrm>
            <a:off x="2697618" y="1701167"/>
            <a:ext cx="13410900" cy="128010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Clr>
                <a:srgbClr val="000000"/>
              </a:buClr>
              <a:buSzPts val="10416"/>
              <a:buFont typeface="Arial"/>
              <a:buNone/>
            </a:pPr>
            <a:r>
              <a:rPr b="0" i="0" lang="en-US" sz="8316" u="none" cap="none" strike="noStrike">
                <a:solidFill>
                  <a:srgbClr val="FFFFFF"/>
                </a:solidFill>
                <a:latin typeface="Arial"/>
                <a:ea typeface="Arial"/>
                <a:cs typeface="Arial"/>
                <a:sym typeface="Arial"/>
              </a:rPr>
              <a:t>VSTEP </a:t>
            </a:r>
            <a:r>
              <a:rPr lang="en-US" sz="8316">
                <a:solidFill>
                  <a:srgbClr val="FFFFFF"/>
                </a:solidFill>
              </a:rPr>
              <a:t>B1/B2</a:t>
            </a:r>
            <a:r>
              <a:rPr b="0" i="0" lang="en-US" sz="8316" u="none" cap="none" strike="noStrike">
                <a:solidFill>
                  <a:srgbClr val="FFFFFF"/>
                </a:solidFill>
                <a:latin typeface="Arial"/>
                <a:ea typeface="Arial"/>
                <a:cs typeface="Arial"/>
                <a:sym typeface="Arial"/>
              </a:rPr>
              <a:t> </a:t>
            </a:r>
            <a:r>
              <a:rPr b="0" i="0" lang="en-US" sz="8316" u="none" cap="none" strike="noStrike">
                <a:solidFill>
                  <a:srgbClr val="FFFFFF"/>
                </a:solidFill>
                <a:latin typeface="Arial"/>
                <a:ea typeface="Arial"/>
                <a:cs typeface="Arial"/>
                <a:sym typeface="Arial"/>
              </a:rPr>
              <a:t>– </a:t>
            </a:r>
            <a:r>
              <a:rPr lang="en-US" sz="8316">
                <a:solidFill>
                  <a:srgbClr val="FFFFFF"/>
                </a:solidFill>
              </a:rPr>
              <a:t>LESSON 7</a:t>
            </a:r>
            <a:endParaRPr b="0" i="0" sz="100" u="none" cap="none" strike="noStrike">
              <a:solidFill>
                <a:srgbClr val="000000"/>
              </a:solidFill>
              <a:latin typeface="Arial"/>
              <a:ea typeface="Arial"/>
              <a:cs typeface="Arial"/>
              <a:sym typeface="Arial"/>
            </a:endParaRPr>
          </a:p>
        </p:txBody>
      </p:sp>
      <p:sp>
        <p:nvSpPr>
          <p:cNvPr id="711" name="Google Shape;711;p27"/>
          <p:cNvSpPr/>
          <p:nvPr/>
        </p:nvSpPr>
        <p:spPr>
          <a:xfrm>
            <a:off x="4922550" y="5145100"/>
            <a:ext cx="8855408" cy="2659747"/>
          </a:xfrm>
          <a:custGeom>
            <a:rect b="b" l="l" r="r" t="t"/>
            <a:pathLst>
              <a:path extrusionOk="0" h="547273" w="2263363">
                <a:moveTo>
                  <a:pt x="45945" y="0"/>
                </a:moveTo>
                <a:lnTo>
                  <a:pt x="2217418" y="0"/>
                </a:lnTo>
                <a:cubicBezTo>
                  <a:pt x="2242793" y="0"/>
                  <a:pt x="2263363" y="20570"/>
                  <a:pt x="2263363" y="45945"/>
                </a:cubicBezTo>
                <a:lnTo>
                  <a:pt x="2263363" y="501328"/>
                </a:lnTo>
                <a:cubicBezTo>
                  <a:pt x="2263363" y="526703"/>
                  <a:pt x="2242793" y="547273"/>
                  <a:pt x="2217418" y="547273"/>
                </a:cubicBezTo>
                <a:lnTo>
                  <a:pt x="45945" y="547273"/>
                </a:lnTo>
                <a:cubicBezTo>
                  <a:pt x="20570" y="547273"/>
                  <a:pt x="0" y="526703"/>
                  <a:pt x="0" y="501328"/>
                </a:cubicBezTo>
                <a:lnTo>
                  <a:pt x="0" y="45945"/>
                </a:lnTo>
                <a:cubicBezTo>
                  <a:pt x="0" y="20570"/>
                  <a:pt x="20570" y="0"/>
                  <a:pt x="4594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460"/>
              <a:buFont typeface="Arial"/>
              <a:buNone/>
            </a:pPr>
            <a:r>
              <a:rPr lang="en-US" sz="9300">
                <a:solidFill>
                  <a:srgbClr val="018345"/>
                </a:solidFill>
              </a:rPr>
              <a:t>WRITING</a:t>
            </a:r>
            <a:endParaRPr sz="9300">
              <a:solidFill>
                <a:srgbClr val="018345"/>
              </a:solidFill>
            </a:endParaRPr>
          </a:p>
          <a:p>
            <a:pPr indent="0" lvl="0" marL="0" rtl="0" algn="ctr">
              <a:spcBef>
                <a:spcPts val="0"/>
              </a:spcBef>
              <a:spcAft>
                <a:spcPts val="0"/>
              </a:spcAft>
              <a:buClr>
                <a:srgbClr val="000000"/>
              </a:buClr>
              <a:buSzPts val="12460"/>
              <a:buFont typeface="Arial"/>
              <a:buNone/>
            </a:pPr>
            <a:r>
              <a:rPr lang="en-US" sz="6000">
                <a:solidFill>
                  <a:schemeClr val="dk2"/>
                </a:solidFill>
              </a:rPr>
              <a:t>Tổng quan viết luận</a:t>
            </a:r>
            <a:endParaRPr/>
          </a:p>
        </p:txBody>
      </p:sp>
      <p:cxnSp>
        <p:nvCxnSpPr>
          <p:cNvPr id="712" name="Google Shape;712;p27"/>
          <p:cNvCxnSpPr/>
          <p:nvPr/>
        </p:nvCxnSpPr>
        <p:spPr>
          <a:xfrm>
            <a:off x="3381380" y="3702753"/>
            <a:ext cx="116994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6"/>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39" name="Google Shape;839;p36"/>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40" name="Google Shape;840;p36"/>
          <p:cNvSpPr/>
          <p:nvPr/>
        </p:nvSpPr>
        <p:spPr>
          <a:xfrm>
            <a:off x="1541325" y="2838925"/>
            <a:ext cx="14285100" cy="5138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15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Read the following text about social media</a:t>
            </a:r>
            <a:endParaRPr b="1" sz="2500">
              <a:latin typeface="Montserrat"/>
              <a:ea typeface="Montserrat"/>
              <a:cs typeface="Montserrat"/>
              <a:sym typeface="Montserrat"/>
            </a:endParaRPr>
          </a:p>
          <a:p>
            <a:pPr indent="0" lvl="0" marL="0" rtl="0" algn="l">
              <a:lnSpc>
                <a:spcPct val="100000"/>
              </a:lnSpc>
              <a:spcBef>
                <a:spcPts val="1000"/>
              </a:spcBef>
              <a:spcAft>
                <a:spcPts val="0"/>
              </a:spcAft>
              <a:buNone/>
            </a:pPr>
            <a:r>
              <a:rPr lang="en-US" sz="2500">
                <a:latin typeface="Montserrat Medium"/>
                <a:ea typeface="Montserrat Medium"/>
                <a:cs typeface="Montserrat Medium"/>
                <a:sym typeface="Montserrat Medium"/>
              </a:rPr>
              <a:t>Nowadays children spend a lot of time using the media such as TV, the radio and the Internet. This has negative effects on children’s health and their performance at school. Others believe that the media prepare children for the real world.</a:t>
            </a:r>
            <a:endParaRPr sz="2500">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To what extent should children be encouraged to use the media? </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41" name="Google Shape;841;p36"/>
          <p:cNvSpPr/>
          <p:nvPr/>
        </p:nvSpPr>
        <p:spPr>
          <a:xfrm>
            <a:off x="1826175" y="6037575"/>
            <a:ext cx="109878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2" name="Google Shape;842;p36"/>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37"/>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48" name="Google Shape;848;p37"/>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49" name="Google Shape;849;p37"/>
          <p:cNvSpPr/>
          <p:nvPr/>
        </p:nvSpPr>
        <p:spPr>
          <a:xfrm>
            <a:off x="1541325" y="2838925"/>
            <a:ext cx="14285100" cy="5138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15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Read the following text about subjects</a:t>
            </a:r>
            <a:endParaRPr b="1" sz="2500">
              <a:latin typeface="Montserrat"/>
              <a:ea typeface="Montserrat"/>
              <a:cs typeface="Montserrat"/>
              <a:sym typeface="Montserrat"/>
            </a:endParaRPr>
          </a:p>
          <a:p>
            <a:pPr indent="0" lvl="0" marL="0" rtl="0" algn="l">
              <a:lnSpc>
                <a:spcPct val="100000"/>
              </a:lnSpc>
              <a:spcBef>
                <a:spcPts val="1000"/>
              </a:spcBef>
              <a:spcAft>
                <a:spcPts val="0"/>
              </a:spcAft>
              <a:buNone/>
            </a:pPr>
            <a:r>
              <a:rPr lang="en-US" sz="2500">
                <a:latin typeface="Montserrat Medium"/>
                <a:ea typeface="Montserrat Medium"/>
                <a:cs typeface="Montserrat Medium"/>
                <a:sym typeface="Montserrat Medium"/>
              </a:rPr>
              <a:t>Some people believe that the subjects that children are taught in schools should be decided by central authorities because they can guarantee the standardisation of teaching. Others say that teachers, not politicians, should be responsible for this task as they can choose subjects based on students’ interests and abilities, which can promote learning. </a:t>
            </a:r>
            <a:endParaRPr sz="2500">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Discuss both views and give your opinion.</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50" name="Google Shape;850;p37"/>
          <p:cNvSpPr/>
          <p:nvPr/>
        </p:nvSpPr>
        <p:spPr>
          <a:xfrm>
            <a:off x="1720150" y="6420775"/>
            <a:ext cx="75000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1" name="Google Shape;851;p37"/>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8"/>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57" name="Google Shape;857;p38"/>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58" name="Google Shape;858;p38"/>
          <p:cNvSpPr/>
          <p:nvPr/>
        </p:nvSpPr>
        <p:spPr>
          <a:xfrm>
            <a:off x="1541325" y="2838925"/>
            <a:ext cx="14285100" cy="5138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15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Nowadays many people have access to computers on a wide basis and a large number of children play computer games.</a:t>
            </a:r>
            <a:endParaRPr sz="1800">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What are the positive and negative impacts of playing computer games and what can be done to minimise the bad effects?</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59" name="Google Shape;859;p38"/>
          <p:cNvSpPr/>
          <p:nvPr/>
        </p:nvSpPr>
        <p:spPr>
          <a:xfrm>
            <a:off x="3502450" y="5395975"/>
            <a:ext cx="57159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0" name="Google Shape;860;p38"/>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9"/>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66" name="Google Shape;866;p39"/>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67" name="Google Shape;867;p39"/>
          <p:cNvSpPr/>
          <p:nvPr/>
        </p:nvSpPr>
        <p:spPr>
          <a:xfrm>
            <a:off x="1541325" y="2838925"/>
            <a:ext cx="14285100" cy="4493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15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A lot of places in the world rely on tourism as a main source of income. Unfortunately, tourism can also be a source of problems if it is not well-managed.</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What are the advantages and disadvantages of tourism in the modern world? Do you think that the benefits of tourism outweigh its drawbacks?</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68" name="Google Shape;868;p39"/>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
        <p:nvSpPr>
          <p:cNvPr id="869" name="Google Shape;869;p39"/>
          <p:cNvSpPr/>
          <p:nvPr/>
        </p:nvSpPr>
        <p:spPr>
          <a:xfrm>
            <a:off x="4263550" y="5505925"/>
            <a:ext cx="83460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0"/>
          <p:cNvSpPr/>
          <p:nvPr/>
        </p:nvSpPr>
        <p:spPr>
          <a:xfrm>
            <a:off x="8200450" y="9517200"/>
            <a:ext cx="2235000" cy="7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75" name="Google Shape;875;p40"/>
          <p:cNvSpPr txBox="1"/>
          <p:nvPr/>
        </p:nvSpPr>
        <p:spPr>
          <a:xfrm>
            <a:off x="71525" y="3467950"/>
            <a:ext cx="18159900" cy="296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7000">
                <a:solidFill>
                  <a:schemeClr val="dk1"/>
                </a:solidFill>
                <a:latin typeface="Montserrat Medium"/>
                <a:ea typeface="Montserrat Medium"/>
                <a:cs typeface="Montserrat Medium"/>
                <a:sym typeface="Montserrat Medium"/>
              </a:rPr>
              <a:t>PHÂN TÍCH CẤU TRÚC ĐỀ BÀI LUẬN</a:t>
            </a:r>
            <a:endParaRPr sz="7000">
              <a:solidFill>
                <a:schemeClr val="dk1"/>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US" sz="7000">
                <a:solidFill>
                  <a:schemeClr val="dk1"/>
                </a:solidFill>
                <a:latin typeface="Montserrat Medium"/>
                <a:ea typeface="Montserrat Medium"/>
                <a:cs typeface="Montserrat Medium"/>
                <a:sym typeface="Montserrat Medium"/>
              </a:rPr>
              <a:t>&amp; YÊU CẦU </a:t>
            </a:r>
            <a:endParaRPr sz="7000">
              <a:solidFill>
                <a:schemeClr val="dk1"/>
              </a:solidFill>
              <a:latin typeface="Montserrat Medium"/>
              <a:ea typeface="Montserrat Medium"/>
              <a:cs typeface="Montserrat Medium"/>
              <a:sym typeface="Montserrat Medium"/>
            </a:endParaRPr>
          </a:p>
        </p:txBody>
      </p:sp>
      <p:sp>
        <p:nvSpPr>
          <p:cNvPr id="876" name="Google Shape;876;p40"/>
          <p:cNvSpPr txBox="1"/>
          <p:nvPr/>
        </p:nvSpPr>
        <p:spPr>
          <a:xfrm>
            <a:off x="8581450" y="29575"/>
            <a:ext cx="1836900" cy="1833000"/>
          </a:xfrm>
          <a:prstGeom prst="rect">
            <a:avLst/>
          </a:prstGeom>
          <a:solidFill>
            <a:srgbClr val="006B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0">
                <a:solidFill>
                  <a:schemeClr val="lt1"/>
                </a:solidFill>
                <a:latin typeface="Montserrat Medium"/>
                <a:ea typeface="Montserrat Medium"/>
                <a:cs typeface="Montserrat Medium"/>
                <a:sym typeface="Montserrat Medium"/>
              </a:rPr>
              <a:t>03</a:t>
            </a:r>
            <a:endParaRPr sz="10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1"/>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CẤU TRÚC ĐỀ BÀI WRITING TASK 2</a:t>
            </a:r>
            <a:endParaRPr b="1" sz="4000">
              <a:latin typeface="Arial"/>
              <a:ea typeface="Arial"/>
              <a:cs typeface="Arial"/>
              <a:sym typeface="Arial"/>
            </a:endParaRPr>
          </a:p>
        </p:txBody>
      </p:sp>
      <p:sp>
        <p:nvSpPr>
          <p:cNvPr id="882" name="Google Shape;882;p41"/>
          <p:cNvSpPr txBox="1"/>
          <p:nvPr/>
        </p:nvSpPr>
        <p:spPr>
          <a:xfrm>
            <a:off x="1313350" y="2039800"/>
            <a:ext cx="14989500" cy="328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800">
                <a:latin typeface="Montserrat SemiBold"/>
                <a:ea typeface="Montserrat SemiBold"/>
                <a:cs typeface="Montserrat SemiBold"/>
                <a:sym typeface="Montserrat SemiBold"/>
              </a:rPr>
              <a:t>There are now millions of cars on the road in most big cities. Pollution from cars is the most important problem that big cities face today. </a:t>
            </a:r>
            <a:endParaRPr sz="2800">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rPr lang="en-US" sz="2800">
                <a:latin typeface="Montserrat SemiBold"/>
                <a:ea typeface="Montserrat SemiBold"/>
                <a:cs typeface="Montserrat SemiBold"/>
                <a:sym typeface="Montserrat SemiBold"/>
              </a:rPr>
              <a:t>To what extent do you agree or disagree?</a:t>
            </a:r>
            <a:endParaRPr sz="2800">
              <a:latin typeface="Montserrat SemiBold"/>
              <a:ea typeface="Montserrat SemiBold"/>
              <a:cs typeface="Montserrat SemiBold"/>
              <a:sym typeface="Montserrat SemiBold"/>
            </a:endParaRPr>
          </a:p>
          <a:p>
            <a:pPr indent="0" lvl="0" marL="0" rtl="0" algn="l">
              <a:lnSpc>
                <a:spcPct val="150000"/>
              </a:lnSpc>
              <a:spcBef>
                <a:spcPts val="1000"/>
              </a:spcBef>
              <a:spcAft>
                <a:spcPts val="0"/>
              </a:spcAft>
              <a:buNone/>
            </a:pPr>
            <a:r>
              <a:rPr lang="en-US" sz="2400">
                <a:latin typeface="Montserrat"/>
                <a:ea typeface="Montserrat"/>
                <a:cs typeface="Montserrat"/>
                <a:sym typeface="Montserrat"/>
              </a:rPr>
              <a:t>You should write at least 250 words. Your response will be evaluated in terms of Task fulfilment, Organization, Vocabulary and Grammar.</a:t>
            </a:r>
            <a:endParaRPr sz="2400">
              <a:latin typeface="Montserrat"/>
              <a:ea typeface="Montserrat"/>
              <a:cs typeface="Montserrat"/>
              <a:sym typeface="Montserrat"/>
            </a:endParaRPr>
          </a:p>
        </p:txBody>
      </p:sp>
      <p:grpSp>
        <p:nvGrpSpPr>
          <p:cNvPr id="883" name="Google Shape;883;p41"/>
          <p:cNvGrpSpPr/>
          <p:nvPr/>
        </p:nvGrpSpPr>
        <p:grpSpPr>
          <a:xfrm>
            <a:off x="613900" y="1734025"/>
            <a:ext cx="1135800" cy="1172692"/>
            <a:chOff x="1528300" y="2343625"/>
            <a:chExt cx="1135800" cy="1172692"/>
          </a:xfrm>
        </p:grpSpPr>
        <p:grpSp>
          <p:nvGrpSpPr>
            <p:cNvPr id="884" name="Google Shape;884;p41"/>
            <p:cNvGrpSpPr/>
            <p:nvPr/>
          </p:nvGrpSpPr>
          <p:grpSpPr>
            <a:xfrm>
              <a:off x="1528300" y="2343625"/>
              <a:ext cx="1135800" cy="1172692"/>
              <a:chOff x="1909300" y="2572225"/>
              <a:chExt cx="1135800" cy="1172692"/>
            </a:xfrm>
          </p:grpSpPr>
          <p:cxnSp>
            <p:nvCxnSpPr>
              <p:cNvPr id="885" name="Google Shape;885;p41"/>
              <p:cNvCxnSpPr/>
              <p:nvPr/>
            </p:nvCxnSpPr>
            <p:spPr>
              <a:xfrm>
                <a:off x="1909310" y="2574917"/>
                <a:ext cx="0" cy="1170000"/>
              </a:xfrm>
              <a:prstGeom prst="straightConnector1">
                <a:avLst/>
              </a:prstGeom>
              <a:noFill/>
              <a:ln cap="flat" cmpd="sng" w="19050">
                <a:solidFill>
                  <a:srgbClr val="3D85C6"/>
                </a:solidFill>
                <a:prstDash val="solid"/>
                <a:round/>
                <a:headEnd len="med" w="med" type="none"/>
                <a:tailEnd len="med" w="med" type="none"/>
              </a:ln>
            </p:spPr>
          </p:cxnSp>
          <p:cxnSp>
            <p:nvCxnSpPr>
              <p:cNvPr id="886" name="Google Shape;886;p41"/>
              <p:cNvCxnSpPr/>
              <p:nvPr/>
            </p:nvCxnSpPr>
            <p:spPr>
              <a:xfrm flipH="1" rot="10800000">
                <a:off x="1909300" y="2572225"/>
                <a:ext cx="1135800" cy="2700"/>
              </a:xfrm>
              <a:prstGeom prst="straightConnector1">
                <a:avLst/>
              </a:prstGeom>
              <a:noFill/>
              <a:ln cap="flat" cmpd="sng" w="19050">
                <a:solidFill>
                  <a:srgbClr val="3D85C6"/>
                </a:solidFill>
                <a:prstDash val="solid"/>
                <a:round/>
                <a:headEnd len="med" w="med" type="none"/>
                <a:tailEnd len="med" w="med" type="none"/>
              </a:ln>
            </p:spPr>
          </p:cxnSp>
        </p:grpSp>
        <p:grpSp>
          <p:nvGrpSpPr>
            <p:cNvPr id="887" name="Google Shape;887;p41"/>
            <p:cNvGrpSpPr/>
            <p:nvPr/>
          </p:nvGrpSpPr>
          <p:grpSpPr>
            <a:xfrm>
              <a:off x="1680819" y="2496235"/>
              <a:ext cx="418429" cy="460399"/>
              <a:chOff x="1909300" y="2572225"/>
              <a:chExt cx="1135800" cy="1172692"/>
            </a:xfrm>
          </p:grpSpPr>
          <p:cxnSp>
            <p:nvCxnSpPr>
              <p:cNvPr id="888" name="Google Shape;888;p41"/>
              <p:cNvCxnSpPr/>
              <p:nvPr/>
            </p:nvCxnSpPr>
            <p:spPr>
              <a:xfrm>
                <a:off x="1909310" y="2574917"/>
                <a:ext cx="0" cy="1170000"/>
              </a:xfrm>
              <a:prstGeom prst="straightConnector1">
                <a:avLst/>
              </a:prstGeom>
              <a:noFill/>
              <a:ln cap="flat" cmpd="sng" w="19050">
                <a:solidFill>
                  <a:srgbClr val="3D85C6"/>
                </a:solidFill>
                <a:prstDash val="solid"/>
                <a:round/>
                <a:headEnd len="med" w="med" type="none"/>
                <a:tailEnd len="med" w="med" type="none"/>
              </a:ln>
            </p:spPr>
          </p:cxnSp>
          <p:cxnSp>
            <p:nvCxnSpPr>
              <p:cNvPr id="889" name="Google Shape;889;p41"/>
              <p:cNvCxnSpPr/>
              <p:nvPr/>
            </p:nvCxnSpPr>
            <p:spPr>
              <a:xfrm flipH="1" rot="10800000">
                <a:off x="1909300" y="2572225"/>
                <a:ext cx="1135800" cy="2700"/>
              </a:xfrm>
              <a:prstGeom prst="straightConnector1">
                <a:avLst/>
              </a:prstGeom>
              <a:noFill/>
              <a:ln cap="flat" cmpd="sng" w="19050">
                <a:solidFill>
                  <a:srgbClr val="3D85C6"/>
                </a:solidFill>
                <a:prstDash val="solid"/>
                <a:round/>
                <a:headEnd len="med" w="med" type="none"/>
                <a:tailEnd len="med" w="med" type="none"/>
              </a:ln>
            </p:spPr>
          </p:cxnSp>
        </p:grpSp>
      </p:grpSp>
      <p:grpSp>
        <p:nvGrpSpPr>
          <p:cNvPr id="890" name="Google Shape;890;p41"/>
          <p:cNvGrpSpPr/>
          <p:nvPr/>
        </p:nvGrpSpPr>
        <p:grpSpPr>
          <a:xfrm>
            <a:off x="15731050" y="4052732"/>
            <a:ext cx="1135800" cy="1172692"/>
            <a:chOff x="14816650" y="3595532"/>
            <a:chExt cx="1135800" cy="1172692"/>
          </a:xfrm>
        </p:grpSpPr>
        <p:grpSp>
          <p:nvGrpSpPr>
            <p:cNvPr id="891" name="Google Shape;891;p41"/>
            <p:cNvGrpSpPr/>
            <p:nvPr/>
          </p:nvGrpSpPr>
          <p:grpSpPr>
            <a:xfrm rot="10800000">
              <a:off x="14816650" y="3595532"/>
              <a:ext cx="1135800" cy="1172692"/>
              <a:chOff x="1909300" y="2572225"/>
              <a:chExt cx="1135800" cy="1172692"/>
            </a:xfrm>
          </p:grpSpPr>
          <p:cxnSp>
            <p:nvCxnSpPr>
              <p:cNvPr id="892" name="Google Shape;892;p41"/>
              <p:cNvCxnSpPr/>
              <p:nvPr/>
            </p:nvCxnSpPr>
            <p:spPr>
              <a:xfrm>
                <a:off x="1909310" y="2574917"/>
                <a:ext cx="0" cy="1170000"/>
              </a:xfrm>
              <a:prstGeom prst="straightConnector1">
                <a:avLst/>
              </a:prstGeom>
              <a:noFill/>
              <a:ln cap="flat" cmpd="sng" w="19050">
                <a:solidFill>
                  <a:srgbClr val="1155CC"/>
                </a:solidFill>
                <a:prstDash val="solid"/>
                <a:round/>
                <a:headEnd len="med" w="med" type="none"/>
                <a:tailEnd len="med" w="med" type="none"/>
              </a:ln>
            </p:spPr>
          </p:cxnSp>
          <p:cxnSp>
            <p:nvCxnSpPr>
              <p:cNvPr id="893" name="Google Shape;893;p41"/>
              <p:cNvCxnSpPr/>
              <p:nvPr/>
            </p:nvCxnSpPr>
            <p:spPr>
              <a:xfrm flipH="1" rot="10800000">
                <a:off x="1909300" y="2572225"/>
                <a:ext cx="1135800" cy="2700"/>
              </a:xfrm>
              <a:prstGeom prst="straightConnector1">
                <a:avLst/>
              </a:prstGeom>
              <a:noFill/>
              <a:ln cap="flat" cmpd="sng" w="19050">
                <a:solidFill>
                  <a:srgbClr val="1155CC"/>
                </a:solidFill>
                <a:prstDash val="solid"/>
                <a:round/>
                <a:headEnd len="med" w="med" type="none"/>
                <a:tailEnd len="med" w="med" type="none"/>
              </a:ln>
            </p:spPr>
          </p:cxnSp>
        </p:grpSp>
        <p:grpSp>
          <p:nvGrpSpPr>
            <p:cNvPr id="894" name="Google Shape;894;p41"/>
            <p:cNvGrpSpPr/>
            <p:nvPr/>
          </p:nvGrpSpPr>
          <p:grpSpPr>
            <a:xfrm rot="10800000">
              <a:off x="15317094" y="4097335"/>
              <a:ext cx="418429" cy="460399"/>
              <a:chOff x="1909300" y="2572225"/>
              <a:chExt cx="1135800" cy="1172692"/>
            </a:xfrm>
          </p:grpSpPr>
          <p:cxnSp>
            <p:nvCxnSpPr>
              <p:cNvPr id="895" name="Google Shape;895;p41"/>
              <p:cNvCxnSpPr/>
              <p:nvPr/>
            </p:nvCxnSpPr>
            <p:spPr>
              <a:xfrm>
                <a:off x="1909310" y="2574917"/>
                <a:ext cx="0" cy="1170000"/>
              </a:xfrm>
              <a:prstGeom prst="straightConnector1">
                <a:avLst/>
              </a:prstGeom>
              <a:noFill/>
              <a:ln cap="flat" cmpd="sng" w="19050">
                <a:solidFill>
                  <a:srgbClr val="1155CC"/>
                </a:solidFill>
                <a:prstDash val="solid"/>
                <a:round/>
                <a:headEnd len="med" w="med" type="none"/>
                <a:tailEnd len="med" w="med" type="none"/>
              </a:ln>
            </p:spPr>
          </p:cxnSp>
          <p:cxnSp>
            <p:nvCxnSpPr>
              <p:cNvPr id="896" name="Google Shape;896;p41"/>
              <p:cNvCxnSpPr/>
              <p:nvPr/>
            </p:nvCxnSpPr>
            <p:spPr>
              <a:xfrm flipH="1" rot="10800000">
                <a:off x="1909300" y="2572225"/>
                <a:ext cx="1135800" cy="2700"/>
              </a:xfrm>
              <a:prstGeom prst="straightConnector1">
                <a:avLst/>
              </a:prstGeom>
              <a:noFill/>
              <a:ln cap="flat" cmpd="sng" w="19050">
                <a:solidFill>
                  <a:srgbClr val="1155CC"/>
                </a:solidFill>
                <a:prstDash val="solid"/>
                <a:round/>
                <a:headEnd len="med" w="med" type="none"/>
                <a:tailEnd len="med" w="med" type="none"/>
              </a:ln>
            </p:spPr>
          </p:cxnSp>
        </p:grpSp>
      </p:grpSp>
      <p:sp>
        <p:nvSpPr>
          <p:cNvPr id="897" name="Google Shape;897;p41"/>
          <p:cNvSpPr txBox="1"/>
          <p:nvPr/>
        </p:nvSpPr>
        <p:spPr>
          <a:xfrm>
            <a:off x="1405400" y="5992700"/>
            <a:ext cx="3666000" cy="592500"/>
          </a:xfrm>
          <a:prstGeom prst="rect">
            <a:avLst/>
          </a:prstGeom>
          <a:solidFill>
            <a:srgbClr val="F9EF2C">
              <a:alpha val="23920"/>
            </a:srgbClr>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500">
                <a:solidFill>
                  <a:schemeClr val="dk1"/>
                </a:solidFill>
                <a:latin typeface="Montserrat SemiBold"/>
                <a:ea typeface="Montserrat SemiBold"/>
                <a:cs typeface="Montserrat SemiBold"/>
                <a:sym typeface="Montserrat SemiBold"/>
              </a:rPr>
              <a:t>1. Topic to discussion</a:t>
            </a:r>
            <a:r>
              <a:rPr lang="en-US" sz="2500">
                <a:solidFill>
                  <a:schemeClr val="dk1"/>
                </a:solidFill>
                <a:latin typeface="Montserrat SemiBold"/>
                <a:ea typeface="Montserrat SemiBold"/>
                <a:cs typeface="Montserrat SemiBold"/>
                <a:sym typeface="Montserrat SemiBold"/>
              </a:rPr>
              <a:t>:</a:t>
            </a:r>
            <a:r>
              <a:rPr lang="en-US" sz="2500">
                <a:solidFill>
                  <a:schemeClr val="dk1"/>
                </a:solidFill>
                <a:latin typeface="Montserrat"/>
                <a:ea typeface="Montserrat"/>
                <a:cs typeface="Montserrat"/>
                <a:sym typeface="Montserrat"/>
              </a:rPr>
              <a:t>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898" name="Google Shape;898;p41"/>
          <p:cNvSpPr txBox="1"/>
          <p:nvPr/>
        </p:nvSpPr>
        <p:spPr>
          <a:xfrm>
            <a:off x="1405400" y="7253775"/>
            <a:ext cx="9469800" cy="632100"/>
          </a:xfrm>
          <a:prstGeom prst="rect">
            <a:avLst/>
          </a:prstGeom>
          <a:solidFill>
            <a:srgbClr val="24A3F1">
              <a:alpha val="23920"/>
            </a:srgbClr>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500">
                <a:solidFill>
                  <a:schemeClr val="dk1"/>
                </a:solidFill>
                <a:latin typeface="Montserrat SemiBold"/>
                <a:ea typeface="Montserrat SemiBold"/>
                <a:cs typeface="Montserrat SemiBold"/>
                <a:sym typeface="Montserrat SemiBold"/>
              </a:rPr>
              <a:t>2. An argument you need to make your position clear on:</a:t>
            </a:r>
            <a:endParaRPr sz="2500">
              <a:solidFill>
                <a:schemeClr val="dk1"/>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899" name="Google Shape;899;p41"/>
          <p:cNvSpPr/>
          <p:nvPr/>
        </p:nvSpPr>
        <p:spPr>
          <a:xfrm>
            <a:off x="1226950" y="2137650"/>
            <a:ext cx="15335100" cy="458100"/>
          </a:xfrm>
          <a:prstGeom prst="roundRect">
            <a:avLst>
              <a:gd fmla="val 16667" name="adj"/>
            </a:avLst>
          </a:prstGeom>
          <a:solidFill>
            <a:srgbClr val="F9EF2C">
              <a:alpha val="23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00" name="Google Shape;900;p41"/>
          <p:cNvSpPr txBox="1"/>
          <p:nvPr/>
        </p:nvSpPr>
        <p:spPr>
          <a:xfrm>
            <a:off x="4961075" y="5992700"/>
            <a:ext cx="8041800" cy="59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500">
                <a:solidFill>
                  <a:schemeClr val="dk1"/>
                </a:solidFill>
                <a:latin typeface="Montserrat"/>
                <a:ea typeface="Montserrat"/>
                <a:cs typeface="Montserrat"/>
                <a:sym typeface="Montserrat"/>
              </a:rPr>
              <a:t>pollution from cars on the road in big cities.</a:t>
            </a:r>
            <a:endParaRPr i="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901" name="Google Shape;901;p41"/>
          <p:cNvSpPr txBox="1"/>
          <p:nvPr/>
        </p:nvSpPr>
        <p:spPr>
          <a:xfrm>
            <a:off x="10836575" y="7273575"/>
            <a:ext cx="5839200" cy="59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500">
                <a:solidFill>
                  <a:schemeClr val="dk1"/>
                </a:solidFill>
                <a:latin typeface="Montserrat"/>
                <a:ea typeface="Montserrat"/>
                <a:cs typeface="Montserrat"/>
                <a:sym typeface="Montserrat"/>
              </a:rPr>
              <a:t>Whether or not pollution from cars</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902" name="Google Shape;902;p41"/>
          <p:cNvSpPr txBox="1"/>
          <p:nvPr/>
        </p:nvSpPr>
        <p:spPr>
          <a:xfrm>
            <a:off x="1202950" y="7866075"/>
            <a:ext cx="9469800" cy="63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500">
                <a:solidFill>
                  <a:schemeClr val="dk1"/>
                </a:solidFill>
                <a:latin typeface="Montserrat"/>
                <a:ea typeface="Montserrat"/>
                <a:cs typeface="Montserrat"/>
                <a:sym typeface="Montserrat"/>
              </a:rPr>
              <a:t>  is the most </a:t>
            </a:r>
            <a:r>
              <a:rPr lang="en-US" sz="2500">
                <a:solidFill>
                  <a:schemeClr val="dk1"/>
                </a:solidFill>
                <a:latin typeface="Montserrat"/>
                <a:ea typeface="Montserrat"/>
                <a:cs typeface="Montserrat"/>
                <a:sym typeface="Montserrat"/>
              </a:rPr>
              <a:t>important problem that big cities face today.</a:t>
            </a:r>
            <a:endParaRPr sz="2500">
              <a:solidFill>
                <a:schemeClr val="dk1"/>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903" name="Google Shape;903;p41"/>
          <p:cNvSpPr txBox="1"/>
          <p:nvPr/>
        </p:nvSpPr>
        <p:spPr>
          <a:xfrm>
            <a:off x="1431550" y="6633138"/>
            <a:ext cx="10962900" cy="59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900">
                <a:solidFill>
                  <a:schemeClr val="dk1"/>
                </a:solidFill>
                <a:latin typeface="Montserrat"/>
                <a:ea typeface="Montserrat"/>
                <a:cs typeface="Montserrat"/>
                <a:sym typeface="Montserrat"/>
              </a:rPr>
              <a:t>(</a:t>
            </a:r>
            <a:r>
              <a:rPr i="1" lang="en-US" sz="1900">
                <a:solidFill>
                  <a:schemeClr val="dk1"/>
                </a:solidFill>
                <a:latin typeface="Montserrat Medium"/>
                <a:ea typeface="Montserrat Medium"/>
                <a:cs typeface="Montserrat Medium"/>
                <a:sym typeface="Montserrat Medium"/>
              </a:rPr>
              <a:t>Chủ đề:</a:t>
            </a:r>
            <a:r>
              <a:rPr i="1" lang="en-US" sz="1900">
                <a:solidFill>
                  <a:schemeClr val="dk1"/>
                </a:solidFill>
                <a:latin typeface="Montserrat"/>
                <a:ea typeface="Montserrat"/>
                <a:cs typeface="Montserrat"/>
                <a:sym typeface="Montserrat"/>
              </a:rPr>
              <a:t> Ô nhiễm từ xe ô tô tại các thành phố lớn)</a:t>
            </a:r>
            <a:endParaRPr i="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904" name="Google Shape;904;p41"/>
          <p:cNvSpPr txBox="1"/>
          <p:nvPr/>
        </p:nvSpPr>
        <p:spPr>
          <a:xfrm>
            <a:off x="1355350" y="8554450"/>
            <a:ext cx="14535600" cy="103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900">
                <a:solidFill>
                  <a:schemeClr val="dk1"/>
                </a:solidFill>
                <a:latin typeface="Montserrat"/>
                <a:ea typeface="Montserrat"/>
                <a:cs typeface="Montserrat"/>
                <a:sym typeface="Montserrat"/>
              </a:rPr>
              <a:t>(</a:t>
            </a:r>
            <a:r>
              <a:rPr i="1" lang="en-US" sz="1900">
                <a:solidFill>
                  <a:schemeClr val="dk1"/>
                </a:solidFill>
                <a:latin typeface="Montserrat Medium"/>
                <a:ea typeface="Montserrat Medium"/>
                <a:cs typeface="Montserrat Medium"/>
                <a:sym typeface="Montserrat Medium"/>
              </a:rPr>
              <a:t>Một lập luận mà bạn cần bày tỏ rõ quan điểm: </a:t>
            </a:r>
            <a:r>
              <a:rPr i="1" lang="en-US" sz="1900">
                <a:solidFill>
                  <a:schemeClr val="dk1"/>
                </a:solidFill>
                <a:latin typeface="Montserrat"/>
                <a:ea typeface="Montserrat"/>
                <a:cs typeface="Montserrat"/>
                <a:sym typeface="Montserrat"/>
              </a:rPr>
              <a:t>Liệu rằng đây có phải là vấn đề quan trọng nhất mà các thành phố lớn phải đối mặt trong hiện tại hay không?)</a:t>
            </a:r>
            <a:endParaRPr sz="2500">
              <a:solidFill>
                <a:schemeClr val="dk1"/>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500">
              <a:solidFill>
                <a:schemeClr val="dk1"/>
              </a:solidFill>
              <a:latin typeface="Montserrat"/>
              <a:ea typeface="Montserrat"/>
              <a:cs typeface="Montserrat"/>
              <a:sym typeface="Montserrat"/>
            </a:endParaRPr>
          </a:p>
        </p:txBody>
      </p:sp>
      <p:sp>
        <p:nvSpPr>
          <p:cNvPr id="905" name="Google Shape;905;p41"/>
          <p:cNvSpPr/>
          <p:nvPr/>
        </p:nvSpPr>
        <p:spPr>
          <a:xfrm>
            <a:off x="1271300" y="2773525"/>
            <a:ext cx="10791300" cy="458100"/>
          </a:xfrm>
          <a:prstGeom prst="roundRect">
            <a:avLst>
              <a:gd fmla="val 16667" name="adj"/>
            </a:avLst>
          </a:prstGeom>
          <a:solidFill>
            <a:srgbClr val="24A3F1">
              <a:alpha val="23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06" name="Google Shape;906;p41"/>
          <p:cNvSpPr/>
          <p:nvPr/>
        </p:nvSpPr>
        <p:spPr>
          <a:xfrm>
            <a:off x="1271300" y="3379375"/>
            <a:ext cx="7953000" cy="474600"/>
          </a:xfrm>
          <a:prstGeom prst="roundRect">
            <a:avLst>
              <a:gd fmla="val 16667" name="adj"/>
            </a:avLst>
          </a:prstGeom>
          <a:solidFill>
            <a:srgbClr val="24A3F1">
              <a:alpha val="23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2"/>
          <p:cNvSpPr txBox="1"/>
          <p:nvPr/>
        </p:nvSpPr>
        <p:spPr>
          <a:xfrm>
            <a:off x="926350" y="351175"/>
            <a:ext cx="3375300" cy="9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dk1"/>
                </a:solidFill>
              </a:rPr>
              <a:t>YÊU CẦU</a:t>
            </a:r>
            <a:endParaRPr b="1" sz="4000">
              <a:solidFill>
                <a:schemeClr val="dk1"/>
              </a:solidFill>
            </a:endParaRPr>
          </a:p>
        </p:txBody>
      </p:sp>
      <p:sp>
        <p:nvSpPr>
          <p:cNvPr id="912" name="Google Shape;912;p42"/>
          <p:cNvSpPr txBox="1"/>
          <p:nvPr/>
        </p:nvSpPr>
        <p:spPr>
          <a:xfrm>
            <a:off x="1153050" y="1773900"/>
            <a:ext cx="15329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Montserrat"/>
                <a:ea typeface="Montserrat"/>
                <a:cs typeface="Montserrat"/>
                <a:sym typeface="Montserrat"/>
              </a:rPr>
              <a:t>1. </a:t>
            </a:r>
            <a:r>
              <a:rPr lang="en-US" sz="2800">
                <a:solidFill>
                  <a:schemeClr val="dk1"/>
                </a:solidFill>
                <a:latin typeface="Montserrat"/>
                <a:ea typeface="Montserrat"/>
                <a:cs typeface="Montserrat"/>
                <a:sym typeface="Montserrat"/>
              </a:rPr>
              <a:t>Viết đủ số lượng từ (không dưới 250 từ)</a:t>
            </a:r>
            <a:endParaRPr sz="2800">
              <a:solidFill>
                <a:schemeClr val="dk1"/>
              </a:solidFill>
              <a:latin typeface="Montserrat"/>
              <a:ea typeface="Montserrat"/>
              <a:cs typeface="Montserrat"/>
              <a:sym typeface="Montserrat"/>
            </a:endParaRPr>
          </a:p>
        </p:txBody>
      </p:sp>
      <p:sp>
        <p:nvSpPr>
          <p:cNvPr id="913" name="Google Shape;913;p42"/>
          <p:cNvSpPr txBox="1"/>
          <p:nvPr/>
        </p:nvSpPr>
        <p:spPr>
          <a:xfrm>
            <a:off x="1199675" y="2946275"/>
            <a:ext cx="15329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Montserrat"/>
                <a:ea typeface="Montserrat"/>
                <a:cs typeface="Montserrat"/>
                <a:sym typeface="Montserrat"/>
              </a:rPr>
              <a:t>2</a:t>
            </a:r>
            <a:r>
              <a:rPr lang="en-US" sz="2800">
                <a:solidFill>
                  <a:schemeClr val="dk1"/>
                </a:solidFill>
                <a:latin typeface="Montserrat"/>
                <a:ea typeface="Montserrat"/>
                <a:cs typeface="Montserrat"/>
                <a:sym typeface="Montserrat"/>
              </a:rPr>
              <a:t>. Có đầy đủ Mở bài - Thân bài - Kết bài</a:t>
            </a:r>
            <a:endParaRPr sz="2800">
              <a:solidFill>
                <a:schemeClr val="dk1"/>
              </a:solidFill>
              <a:latin typeface="Montserrat"/>
              <a:ea typeface="Montserrat"/>
              <a:cs typeface="Montserrat"/>
              <a:sym typeface="Montserrat"/>
            </a:endParaRPr>
          </a:p>
        </p:txBody>
      </p:sp>
      <p:sp>
        <p:nvSpPr>
          <p:cNvPr id="914" name="Google Shape;914;p42"/>
          <p:cNvSpPr txBox="1"/>
          <p:nvPr/>
        </p:nvSpPr>
        <p:spPr>
          <a:xfrm>
            <a:off x="1172400" y="4118650"/>
            <a:ext cx="148518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Montserrat"/>
                <a:ea typeface="Montserrat"/>
                <a:cs typeface="Montserrat"/>
                <a:sym typeface="Montserrat"/>
              </a:rPr>
              <a:t>3</a:t>
            </a:r>
            <a:r>
              <a:rPr lang="en-US" sz="2800">
                <a:solidFill>
                  <a:schemeClr val="dk1"/>
                </a:solidFill>
                <a:latin typeface="Montserrat"/>
                <a:ea typeface="Montserrat"/>
                <a:cs typeface="Montserrat"/>
                <a:sym typeface="Montserrat"/>
              </a:rPr>
              <a:t>. Viết đúng - đủ yêu cầu của câu hỏi, không thừa hoặc thiếu ý</a:t>
            </a:r>
            <a:endParaRPr sz="2800">
              <a:solidFill>
                <a:schemeClr val="dk1"/>
              </a:solidFill>
              <a:latin typeface="Montserrat"/>
              <a:ea typeface="Montserrat"/>
              <a:cs typeface="Montserrat"/>
              <a:sym typeface="Montserrat"/>
            </a:endParaRPr>
          </a:p>
        </p:txBody>
      </p:sp>
      <p:sp>
        <p:nvSpPr>
          <p:cNvPr id="915" name="Google Shape;915;p42"/>
          <p:cNvSpPr txBox="1"/>
          <p:nvPr/>
        </p:nvSpPr>
        <p:spPr>
          <a:xfrm>
            <a:off x="1172400" y="5214825"/>
            <a:ext cx="10727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Montserrat"/>
                <a:ea typeface="Montserrat"/>
                <a:cs typeface="Montserrat"/>
                <a:sym typeface="Montserrat"/>
              </a:rPr>
              <a:t>4</a:t>
            </a:r>
            <a:r>
              <a:rPr lang="en-US" sz="2800">
                <a:solidFill>
                  <a:schemeClr val="dk1"/>
                </a:solidFill>
                <a:latin typeface="Montserrat"/>
                <a:ea typeface="Montserrat"/>
                <a:cs typeface="Montserrat"/>
                <a:sym typeface="Montserrat"/>
              </a:rPr>
              <a:t>. Diễn đạt rõ ràng, mạch lạc, dễ hiểu</a:t>
            </a:r>
            <a:endParaRPr sz="28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3"/>
          <p:cNvSpPr/>
          <p:nvPr/>
        </p:nvSpPr>
        <p:spPr>
          <a:xfrm>
            <a:off x="8200450" y="9517200"/>
            <a:ext cx="2235000" cy="7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21" name="Google Shape;921;p43"/>
          <p:cNvSpPr txBox="1"/>
          <p:nvPr/>
        </p:nvSpPr>
        <p:spPr>
          <a:xfrm>
            <a:off x="71525" y="3467950"/>
            <a:ext cx="18159900" cy="14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0">
                <a:solidFill>
                  <a:schemeClr val="dk1"/>
                </a:solidFill>
                <a:latin typeface="Montserrat Medium"/>
                <a:ea typeface="Montserrat Medium"/>
                <a:cs typeface="Montserrat Medium"/>
                <a:sym typeface="Montserrat Medium"/>
              </a:rPr>
              <a:t>CÁC BƯỚC LÀM BÀI</a:t>
            </a:r>
            <a:endParaRPr sz="7000">
              <a:solidFill>
                <a:schemeClr val="dk1"/>
              </a:solidFill>
              <a:latin typeface="Montserrat Medium"/>
              <a:ea typeface="Montserrat Medium"/>
              <a:cs typeface="Montserrat Medium"/>
              <a:sym typeface="Montserrat Medium"/>
            </a:endParaRPr>
          </a:p>
        </p:txBody>
      </p:sp>
      <p:sp>
        <p:nvSpPr>
          <p:cNvPr id="922" name="Google Shape;922;p43"/>
          <p:cNvSpPr txBox="1"/>
          <p:nvPr/>
        </p:nvSpPr>
        <p:spPr>
          <a:xfrm>
            <a:off x="8200450" y="29575"/>
            <a:ext cx="1984500" cy="1936500"/>
          </a:xfrm>
          <a:prstGeom prst="rect">
            <a:avLst/>
          </a:prstGeom>
          <a:solidFill>
            <a:srgbClr val="006B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0">
                <a:solidFill>
                  <a:schemeClr val="lt1"/>
                </a:solidFill>
                <a:latin typeface="Montserrat Medium"/>
                <a:ea typeface="Montserrat Medium"/>
                <a:cs typeface="Montserrat Medium"/>
                <a:sym typeface="Montserrat Medium"/>
              </a:rPr>
              <a:t>04</a:t>
            </a:r>
            <a:endParaRPr sz="10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cxnSp>
        <p:nvCxnSpPr>
          <p:cNvPr id="927" name="Google Shape;927;p44"/>
          <p:cNvCxnSpPr/>
          <p:nvPr/>
        </p:nvCxnSpPr>
        <p:spPr>
          <a:xfrm>
            <a:off x="0" y="3868723"/>
            <a:ext cx="4169100" cy="0"/>
          </a:xfrm>
          <a:prstGeom prst="straightConnector1">
            <a:avLst/>
          </a:prstGeom>
          <a:noFill/>
          <a:ln cap="flat" cmpd="sng" w="38100">
            <a:solidFill>
              <a:srgbClr val="FFFFFF"/>
            </a:solidFill>
            <a:prstDash val="solid"/>
            <a:round/>
            <a:headEnd len="sm" w="sm" type="none"/>
            <a:tailEnd len="sm" w="sm" type="none"/>
          </a:ln>
        </p:spPr>
      </p:cxnSp>
      <p:sp>
        <p:nvSpPr>
          <p:cNvPr id="928" name="Google Shape;928;p44"/>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929" name="Google Shape;929;p44"/>
          <p:cNvSpPr txBox="1"/>
          <p:nvPr/>
        </p:nvSpPr>
        <p:spPr>
          <a:xfrm>
            <a:off x="1147200" y="1384350"/>
            <a:ext cx="15688800" cy="2931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200"/>
              <a:t>You should spend about 40 minutes on this task.</a:t>
            </a:r>
            <a:endParaRPr b="1" sz="2200"/>
          </a:p>
          <a:p>
            <a:pPr indent="0" lvl="0" marL="0" rtl="0" algn="just">
              <a:lnSpc>
                <a:spcPct val="150000"/>
              </a:lnSpc>
              <a:spcBef>
                <a:spcPts val="1000"/>
              </a:spcBef>
              <a:spcAft>
                <a:spcPts val="0"/>
              </a:spcAft>
              <a:buNone/>
            </a:pPr>
            <a:r>
              <a:rPr lang="en-US" sz="2200"/>
              <a:t>Being a celebrity - such as a famous film star or sports personality - brings problems as well as benefits. </a:t>
            </a:r>
            <a:endParaRPr sz="2200"/>
          </a:p>
          <a:p>
            <a:pPr indent="0" lvl="0" marL="0" rtl="0" algn="just">
              <a:spcBef>
                <a:spcPts val="0"/>
              </a:spcBef>
              <a:spcAft>
                <a:spcPts val="0"/>
              </a:spcAft>
              <a:buNone/>
            </a:pPr>
            <a:r>
              <a:rPr lang="en-US" sz="2200"/>
              <a:t>Do you think that being a celebrity brings more benefits or more problems?</a:t>
            </a:r>
            <a:endParaRPr b="1" sz="2200"/>
          </a:p>
          <a:p>
            <a:pPr indent="0" lvl="0" marL="0" rtl="0" algn="l">
              <a:lnSpc>
                <a:spcPct val="115000"/>
              </a:lnSpc>
              <a:spcBef>
                <a:spcPts val="0"/>
              </a:spcBef>
              <a:spcAft>
                <a:spcPts val="0"/>
              </a:spcAft>
              <a:buNone/>
            </a:pPr>
            <a:r>
              <a:t/>
            </a:r>
            <a:endParaRPr sz="2200"/>
          </a:p>
          <a:p>
            <a:pPr indent="0" lvl="0" marL="0" rtl="0" algn="l">
              <a:spcBef>
                <a:spcPts val="0"/>
              </a:spcBef>
              <a:spcAft>
                <a:spcPts val="0"/>
              </a:spcAft>
              <a:buNone/>
            </a:pPr>
            <a:r>
              <a:rPr b="1" lang="en-US" sz="2200"/>
              <a:t>You should write at least 250 words. Your response will be evaluated in terms of Task fulfilment, Organization, Vocabulary and Grammar</a:t>
            </a:r>
            <a:endParaRPr b="1" sz="2200"/>
          </a:p>
        </p:txBody>
      </p:sp>
      <p:sp>
        <p:nvSpPr>
          <p:cNvPr id="930" name="Google Shape;930;p44"/>
          <p:cNvSpPr txBox="1"/>
          <p:nvPr/>
        </p:nvSpPr>
        <p:spPr>
          <a:xfrm>
            <a:off x="1299600" y="232350"/>
            <a:ext cx="6054000" cy="923400"/>
          </a:xfrm>
          <a:prstGeom prst="rect">
            <a:avLst/>
          </a:prstGeom>
          <a:noFill/>
          <a:ln>
            <a:noFill/>
          </a:ln>
        </p:spPr>
        <p:txBody>
          <a:bodyPr anchorCtr="0" anchor="t" bIns="0" lIns="0" spcFirstLastPara="1" rIns="0" wrap="square" tIns="0">
            <a:spAutoFit/>
          </a:bodyPr>
          <a:lstStyle/>
          <a:p>
            <a:pPr indent="0" lvl="0" marL="0" marR="0" rtl="0" algn="ctr">
              <a:lnSpc>
                <a:spcPct val="162083"/>
              </a:lnSpc>
              <a:spcBef>
                <a:spcPts val="0"/>
              </a:spcBef>
              <a:spcAft>
                <a:spcPts val="0"/>
              </a:spcAft>
              <a:buNone/>
            </a:pPr>
            <a:r>
              <a:rPr b="1" lang="en-US" sz="6000">
                <a:solidFill>
                  <a:srgbClr val="018345"/>
                </a:solidFill>
                <a:latin typeface="Montserrat"/>
                <a:ea typeface="Montserrat"/>
                <a:cs typeface="Montserrat"/>
                <a:sym typeface="Montserrat"/>
              </a:rPr>
              <a:t>VÍ DỤ</a:t>
            </a:r>
            <a:endParaRPr/>
          </a:p>
        </p:txBody>
      </p:sp>
      <p:sp>
        <p:nvSpPr>
          <p:cNvPr id="931" name="Google Shape;931;p44"/>
          <p:cNvSpPr/>
          <p:nvPr/>
        </p:nvSpPr>
        <p:spPr>
          <a:xfrm>
            <a:off x="9071875" y="4846200"/>
            <a:ext cx="2606400" cy="478200"/>
          </a:xfrm>
          <a:prstGeom prst="chevron">
            <a:avLst>
              <a:gd fmla="val 50000" name="adj"/>
            </a:avLst>
          </a:prstGeom>
          <a:solidFill>
            <a:srgbClr val="0E945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rPr>
              <a:t>Bước 3</a:t>
            </a:r>
            <a:endParaRPr sz="2800">
              <a:solidFill>
                <a:srgbClr val="FFFFFF"/>
              </a:solidFill>
            </a:endParaRPr>
          </a:p>
        </p:txBody>
      </p:sp>
      <p:sp>
        <p:nvSpPr>
          <p:cNvPr id="932" name="Google Shape;932;p44"/>
          <p:cNvSpPr txBox="1"/>
          <p:nvPr/>
        </p:nvSpPr>
        <p:spPr>
          <a:xfrm>
            <a:off x="9224275" y="5461600"/>
            <a:ext cx="2179800" cy="1190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200"/>
              <a:t>Viết bài</a:t>
            </a:r>
            <a:endParaRPr sz="2200"/>
          </a:p>
        </p:txBody>
      </p:sp>
      <p:sp>
        <p:nvSpPr>
          <p:cNvPr id="933" name="Google Shape;933;p44"/>
          <p:cNvSpPr/>
          <p:nvPr/>
        </p:nvSpPr>
        <p:spPr>
          <a:xfrm>
            <a:off x="6431325" y="4846200"/>
            <a:ext cx="2799000" cy="478200"/>
          </a:xfrm>
          <a:prstGeom prst="chevron">
            <a:avLst>
              <a:gd fmla="val 50000" name="adj"/>
            </a:avLst>
          </a:prstGeom>
          <a:solidFill>
            <a:srgbClr val="0B774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rPr>
              <a:t>Bước 2</a:t>
            </a:r>
            <a:endParaRPr sz="2800">
              <a:solidFill>
                <a:srgbClr val="FFFFFF"/>
              </a:solidFill>
            </a:endParaRPr>
          </a:p>
        </p:txBody>
      </p:sp>
      <p:sp>
        <p:nvSpPr>
          <p:cNvPr id="934" name="Google Shape;934;p44"/>
          <p:cNvSpPr txBox="1"/>
          <p:nvPr/>
        </p:nvSpPr>
        <p:spPr>
          <a:xfrm>
            <a:off x="6464125" y="5466225"/>
            <a:ext cx="2526000" cy="12747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US" sz="2200"/>
              <a:t>Brainstorm &amp; </a:t>
            </a:r>
            <a:endParaRPr sz="2200"/>
          </a:p>
          <a:p>
            <a:pPr indent="0" lvl="0" marL="0" rtl="0" algn="ctr">
              <a:lnSpc>
                <a:spcPct val="100000"/>
              </a:lnSpc>
              <a:spcBef>
                <a:spcPts val="0"/>
              </a:spcBef>
              <a:spcAft>
                <a:spcPts val="0"/>
              </a:spcAft>
              <a:buNone/>
            </a:pPr>
            <a:r>
              <a:rPr lang="en-US" sz="2200"/>
              <a:t>lên outline </a:t>
            </a:r>
            <a:endParaRPr sz="2200"/>
          </a:p>
        </p:txBody>
      </p:sp>
      <p:grpSp>
        <p:nvGrpSpPr>
          <p:cNvPr id="935" name="Google Shape;935;p44"/>
          <p:cNvGrpSpPr/>
          <p:nvPr/>
        </p:nvGrpSpPr>
        <p:grpSpPr>
          <a:xfrm>
            <a:off x="3651400" y="4846200"/>
            <a:ext cx="2950776" cy="2489677"/>
            <a:chOff x="-93138" y="1189920"/>
            <a:chExt cx="2396083" cy="3483041"/>
          </a:xfrm>
        </p:grpSpPr>
        <p:sp>
          <p:nvSpPr>
            <p:cNvPr id="936" name="Google Shape;936;p44"/>
            <p:cNvSpPr/>
            <p:nvPr/>
          </p:nvSpPr>
          <p:spPr>
            <a:xfrm>
              <a:off x="42144" y="1189920"/>
              <a:ext cx="2260800" cy="669000"/>
            </a:xfrm>
            <a:prstGeom prst="homePlate">
              <a:avLst>
                <a:gd fmla="val 50000" name="adj"/>
              </a:avLst>
            </a:prstGeom>
            <a:solidFill>
              <a:srgbClr val="08563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rPr>
                <a:t>Bước 1</a:t>
              </a:r>
              <a:endParaRPr sz="2800">
                <a:solidFill>
                  <a:srgbClr val="FFFFFF"/>
                </a:solidFill>
              </a:endParaRPr>
            </a:p>
          </p:txBody>
        </p:sp>
        <p:sp>
          <p:nvSpPr>
            <p:cNvPr id="937" name="Google Shape;937;p44"/>
            <p:cNvSpPr txBox="1"/>
            <p:nvPr/>
          </p:nvSpPr>
          <p:spPr>
            <a:xfrm>
              <a:off x="-93138" y="2057261"/>
              <a:ext cx="2210100" cy="26157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200"/>
                <a:t>Hiểu &amp; xác định được yêu cầu của đề bài</a:t>
              </a:r>
              <a:endParaRPr sz="2200"/>
            </a:p>
          </p:txBody>
        </p:sp>
      </p:grpSp>
      <p:sp>
        <p:nvSpPr>
          <p:cNvPr id="938" name="Google Shape;938;p44"/>
          <p:cNvSpPr txBox="1"/>
          <p:nvPr/>
        </p:nvSpPr>
        <p:spPr>
          <a:xfrm>
            <a:off x="1001300" y="47700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rPr>
              <a:t>Các bước làm bài: </a:t>
            </a:r>
            <a:endParaRPr/>
          </a:p>
        </p:txBody>
      </p:sp>
      <p:sp>
        <p:nvSpPr>
          <p:cNvPr id="939" name="Google Shape;939;p44"/>
          <p:cNvSpPr/>
          <p:nvPr/>
        </p:nvSpPr>
        <p:spPr>
          <a:xfrm>
            <a:off x="11499150" y="4846200"/>
            <a:ext cx="2526000" cy="478200"/>
          </a:xfrm>
          <a:prstGeom prst="chevron">
            <a:avLst>
              <a:gd fmla="val 50000" name="adj"/>
            </a:avLst>
          </a:prstGeom>
          <a:solidFill>
            <a:srgbClr val="1BBA6D"/>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rPr>
              <a:t>Bước 4</a:t>
            </a:r>
            <a:endParaRPr sz="2800">
              <a:solidFill>
                <a:srgbClr val="FFFFFF"/>
              </a:solidFill>
            </a:endParaRPr>
          </a:p>
        </p:txBody>
      </p:sp>
      <p:sp>
        <p:nvSpPr>
          <p:cNvPr id="940" name="Google Shape;940;p44"/>
          <p:cNvSpPr txBox="1"/>
          <p:nvPr/>
        </p:nvSpPr>
        <p:spPr>
          <a:xfrm>
            <a:off x="11641025" y="5476375"/>
            <a:ext cx="2179800" cy="1190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200"/>
              <a:t>Kiểm tra lại &amp; soát lỗi</a:t>
            </a:r>
            <a:endParaRPr sz="2200"/>
          </a:p>
        </p:txBody>
      </p:sp>
      <p:sp>
        <p:nvSpPr>
          <p:cNvPr id="941" name="Google Shape;941;p44"/>
          <p:cNvSpPr/>
          <p:nvPr/>
        </p:nvSpPr>
        <p:spPr>
          <a:xfrm>
            <a:off x="1229900" y="2128675"/>
            <a:ext cx="13052100" cy="478200"/>
          </a:xfrm>
          <a:prstGeom prst="roundRect">
            <a:avLst>
              <a:gd fmla="val 16667" name="adj"/>
            </a:avLst>
          </a:prstGeom>
          <a:solidFill>
            <a:srgbClr val="F9EF2C">
              <a:alpha val="23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2" name="Google Shape;942;p44"/>
          <p:cNvSpPr/>
          <p:nvPr/>
        </p:nvSpPr>
        <p:spPr>
          <a:xfrm>
            <a:off x="1201075" y="2647575"/>
            <a:ext cx="9456900" cy="478200"/>
          </a:xfrm>
          <a:prstGeom prst="roundRect">
            <a:avLst>
              <a:gd fmla="val 16667" name="adj"/>
            </a:avLst>
          </a:prstGeom>
          <a:solidFill>
            <a:srgbClr val="24A3F1">
              <a:alpha val="23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3" name="Google Shape;943;p44"/>
          <p:cNvSpPr txBox="1"/>
          <p:nvPr/>
        </p:nvSpPr>
        <p:spPr>
          <a:xfrm>
            <a:off x="1001300" y="7139775"/>
            <a:ext cx="279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rPr>
              <a:t>Thời gian dự kiến:</a:t>
            </a:r>
            <a:endParaRPr/>
          </a:p>
        </p:txBody>
      </p:sp>
      <p:sp>
        <p:nvSpPr>
          <p:cNvPr id="944" name="Google Shape;944;p44"/>
          <p:cNvSpPr txBox="1"/>
          <p:nvPr/>
        </p:nvSpPr>
        <p:spPr>
          <a:xfrm>
            <a:off x="3787588" y="7053375"/>
            <a:ext cx="2526000" cy="838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US" sz="2200"/>
              <a:t>1-2 phút</a:t>
            </a:r>
            <a:endParaRPr sz="2200"/>
          </a:p>
        </p:txBody>
      </p:sp>
      <p:sp>
        <p:nvSpPr>
          <p:cNvPr id="945" name="Google Shape;945;p44"/>
          <p:cNvSpPr txBox="1"/>
          <p:nvPr/>
        </p:nvSpPr>
        <p:spPr>
          <a:xfrm>
            <a:off x="6547050" y="7044825"/>
            <a:ext cx="2526000" cy="838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US" sz="2200"/>
              <a:t>7-8</a:t>
            </a:r>
            <a:r>
              <a:rPr lang="en-US" sz="2200"/>
              <a:t> phút</a:t>
            </a:r>
            <a:endParaRPr sz="2200"/>
          </a:p>
        </p:txBody>
      </p:sp>
      <p:sp>
        <p:nvSpPr>
          <p:cNvPr id="946" name="Google Shape;946;p44"/>
          <p:cNvSpPr txBox="1"/>
          <p:nvPr/>
        </p:nvSpPr>
        <p:spPr>
          <a:xfrm>
            <a:off x="9112650" y="7044825"/>
            <a:ext cx="2526000" cy="838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US" sz="2200"/>
              <a:t>18</a:t>
            </a:r>
            <a:r>
              <a:rPr lang="en-US" sz="2200"/>
              <a:t>-20 phút</a:t>
            </a:r>
            <a:endParaRPr sz="2200"/>
          </a:p>
        </p:txBody>
      </p:sp>
      <p:sp>
        <p:nvSpPr>
          <p:cNvPr id="947" name="Google Shape;947;p44"/>
          <p:cNvSpPr txBox="1"/>
          <p:nvPr/>
        </p:nvSpPr>
        <p:spPr>
          <a:xfrm>
            <a:off x="11678249" y="7058475"/>
            <a:ext cx="2358600" cy="838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US" sz="2200"/>
              <a:t>5</a:t>
            </a:r>
            <a:r>
              <a:rPr lang="en-US" sz="2200"/>
              <a:t>-7 phút</a:t>
            </a:r>
            <a:endParaRPr sz="2200"/>
          </a:p>
        </p:txBody>
      </p:sp>
      <p:pic>
        <p:nvPicPr>
          <p:cNvPr id="948" name="Google Shape;948;p44"/>
          <p:cNvPicPr preferRelativeResize="0"/>
          <p:nvPr/>
        </p:nvPicPr>
        <p:blipFill>
          <a:blip r:embed="rId4">
            <a:alphaModFix/>
          </a:blip>
          <a:stretch>
            <a:fillRect/>
          </a:stretch>
        </p:blipFill>
        <p:spPr>
          <a:xfrm>
            <a:off x="16966704" y="0"/>
            <a:ext cx="1190400" cy="119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30"/>
                                        </p:tgtEl>
                                        <p:attrNameLst>
                                          <p:attrName>style.visibility</p:attrName>
                                        </p:attrNameLst>
                                      </p:cBhvr>
                                      <p:to>
                                        <p:strVal val="visible"/>
                                      </p:to>
                                    </p:set>
                                    <p:anim calcmode="lin" valueType="num">
                                      <p:cBhvr additive="base">
                                        <p:cTn dur="1000"/>
                                        <p:tgtEl>
                                          <p:spTgt spid="930"/>
                                        </p:tgtEl>
                                        <p:attrNameLst>
                                          <p:attrName>ppt_w</p:attrName>
                                        </p:attrNameLst>
                                      </p:cBhvr>
                                      <p:tavLst>
                                        <p:tav fmla="" tm="0">
                                          <p:val>
                                            <p:strVal val="0"/>
                                          </p:val>
                                        </p:tav>
                                        <p:tav fmla="" tm="100000">
                                          <p:val>
                                            <p:strVal val="#ppt_w"/>
                                          </p:val>
                                        </p:tav>
                                      </p:tavLst>
                                    </p:anim>
                                    <p:anim calcmode="lin" valueType="num">
                                      <p:cBhvr additive="base">
                                        <p:cTn dur="1000"/>
                                        <p:tgtEl>
                                          <p:spTgt spid="930"/>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5"/>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954" name="Google Shape;954;p45"/>
          <p:cNvSpPr txBox="1"/>
          <p:nvPr/>
        </p:nvSpPr>
        <p:spPr>
          <a:xfrm>
            <a:off x="3407825" y="631250"/>
            <a:ext cx="107037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BƯỚC 1: XÁC ĐỊNH YÊU CẦU ĐỀ BÀI</a:t>
            </a:r>
            <a:endParaRPr sz="4400">
              <a:latin typeface="Montserrat SemiBold"/>
              <a:ea typeface="Montserrat SemiBold"/>
              <a:cs typeface="Montserrat SemiBold"/>
              <a:sym typeface="Montserrat SemiBold"/>
            </a:endParaRPr>
          </a:p>
        </p:txBody>
      </p:sp>
      <p:sp>
        <p:nvSpPr>
          <p:cNvPr id="955" name="Google Shape;955;p45"/>
          <p:cNvSpPr txBox="1"/>
          <p:nvPr/>
        </p:nvSpPr>
        <p:spPr>
          <a:xfrm>
            <a:off x="2484450" y="1725850"/>
            <a:ext cx="13319100" cy="1348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200"/>
              <a:t>Being a celebrity - such as a famous film star or sports personality - brings problems as well as benefits. </a:t>
            </a:r>
            <a:endParaRPr sz="2200"/>
          </a:p>
          <a:p>
            <a:pPr indent="0" lvl="0" marL="0" rtl="0" algn="l">
              <a:spcBef>
                <a:spcPts val="0"/>
              </a:spcBef>
              <a:spcAft>
                <a:spcPts val="0"/>
              </a:spcAft>
              <a:buNone/>
            </a:pPr>
            <a:r>
              <a:rPr lang="en-US" sz="2200"/>
              <a:t>Do you think that being a celebrity brings more benefits or more problems?</a:t>
            </a:r>
            <a:endParaRPr b="1" sz="2200"/>
          </a:p>
        </p:txBody>
      </p:sp>
      <p:grpSp>
        <p:nvGrpSpPr>
          <p:cNvPr id="956" name="Google Shape;956;p45"/>
          <p:cNvGrpSpPr/>
          <p:nvPr/>
        </p:nvGrpSpPr>
        <p:grpSpPr>
          <a:xfrm>
            <a:off x="1977227" y="1725848"/>
            <a:ext cx="728956" cy="852899"/>
            <a:chOff x="1528300" y="2343625"/>
            <a:chExt cx="1135800" cy="1172692"/>
          </a:xfrm>
        </p:grpSpPr>
        <p:grpSp>
          <p:nvGrpSpPr>
            <p:cNvPr id="957" name="Google Shape;957;p45"/>
            <p:cNvGrpSpPr/>
            <p:nvPr/>
          </p:nvGrpSpPr>
          <p:grpSpPr>
            <a:xfrm>
              <a:off x="1528300" y="2343625"/>
              <a:ext cx="1135800" cy="1172692"/>
              <a:chOff x="1909300" y="2572225"/>
              <a:chExt cx="1135800" cy="1172692"/>
            </a:xfrm>
          </p:grpSpPr>
          <p:cxnSp>
            <p:nvCxnSpPr>
              <p:cNvPr id="958" name="Google Shape;958;p45"/>
              <p:cNvCxnSpPr/>
              <p:nvPr/>
            </p:nvCxnSpPr>
            <p:spPr>
              <a:xfrm>
                <a:off x="1909310" y="2574917"/>
                <a:ext cx="0" cy="1170000"/>
              </a:xfrm>
              <a:prstGeom prst="straightConnector1">
                <a:avLst/>
              </a:prstGeom>
              <a:noFill/>
              <a:ln cap="flat" cmpd="sng" w="19050">
                <a:solidFill>
                  <a:srgbClr val="085630"/>
                </a:solidFill>
                <a:prstDash val="solid"/>
                <a:round/>
                <a:headEnd len="med" w="med" type="none"/>
                <a:tailEnd len="med" w="med" type="none"/>
              </a:ln>
            </p:spPr>
          </p:cxnSp>
          <p:cxnSp>
            <p:nvCxnSpPr>
              <p:cNvPr id="959" name="Google Shape;959;p45"/>
              <p:cNvCxnSpPr/>
              <p:nvPr/>
            </p:nvCxnSpPr>
            <p:spPr>
              <a:xfrm flipH="1" rot="10800000">
                <a:off x="1909300" y="2572225"/>
                <a:ext cx="1135800" cy="2700"/>
              </a:xfrm>
              <a:prstGeom prst="straightConnector1">
                <a:avLst/>
              </a:prstGeom>
              <a:noFill/>
              <a:ln cap="flat" cmpd="sng" w="19050">
                <a:solidFill>
                  <a:srgbClr val="085630"/>
                </a:solidFill>
                <a:prstDash val="solid"/>
                <a:round/>
                <a:headEnd len="med" w="med" type="none"/>
                <a:tailEnd len="med" w="med" type="none"/>
              </a:ln>
            </p:spPr>
          </p:cxnSp>
        </p:grpSp>
        <p:grpSp>
          <p:nvGrpSpPr>
            <p:cNvPr id="960" name="Google Shape;960;p45"/>
            <p:cNvGrpSpPr/>
            <p:nvPr/>
          </p:nvGrpSpPr>
          <p:grpSpPr>
            <a:xfrm>
              <a:off x="1680819" y="2496235"/>
              <a:ext cx="418429" cy="460399"/>
              <a:chOff x="1909300" y="2572225"/>
              <a:chExt cx="1135800" cy="1172692"/>
            </a:xfrm>
          </p:grpSpPr>
          <p:cxnSp>
            <p:nvCxnSpPr>
              <p:cNvPr id="961" name="Google Shape;961;p45"/>
              <p:cNvCxnSpPr/>
              <p:nvPr/>
            </p:nvCxnSpPr>
            <p:spPr>
              <a:xfrm>
                <a:off x="1909310" y="2574917"/>
                <a:ext cx="0" cy="1170000"/>
              </a:xfrm>
              <a:prstGeom prst="straightConnector1">
                <a:avLst/>
              </a:prstGeom>
              <a:noFill/>
              <a:ln cap="flat" cmpd="sng" w="19050">
                <a:solidFill>
                  <a:srgbClr val="085630"/>
                </a:solidFill>
                <a:prstDash val="solid"/>
                <a:round/>
                <a:headEnd len="med" w="med" type="none"/>
                <a:tailEnd len="med" w="med" type="none"/>
              </a:ln>
            </p:spPr>
          </p:cxnSp>
          <p:cxnSp>
            <p:nvCxnSpPr>
              <p:cNvPr id="962" name="Google Shape;962;p45"/>
              <p:cNvCxnSpPr/>
              <p:nvPr/>
            </p:nvCxnSpPr>
            <p:spPr>
              <a:xfrm flipH="1" rot="10800000">
                <a:off x="1909300" y="2572225"/>
                <a:ext cx="1135800" cy="2700"/>
              </a:xfrm>
              <a:prstGeom prst="straightConnector1">
                <a:avLst/>
              </a:prstGeom>
              <a:noFill/>
              <a:ln cap="flat" cmpd="sng" w="19050">
                <a:solidFill>
                  <a:srgbClr val="085630"/>
                </a:solidFill>
                <a:prstDash val="solid"/>
                <a:round/>
                <a:headEnd len="med" w="med" type="none"/>
                <a:tailEnd len="med" w="med" type="none"/>
              </a:ln>
            </p:spPr>
          </p:cxnSp>
        </p:grpSp>
      </p:grpSp>
      <p:grpSp>
        <p:nvGrpSpPr>
          <p:cNvPr id="963" name="Google Shape;963;p45"/>
          <p:cNvGrpSpPr/>
          <p:nvPr/>
        </p:nvGrpSpPr>
        <p:grpSpPr>
          <a:xfrm>
            <a:off x="14992598" y="2221759"/>
            <a:ext cx="647179" cy="852899"/>
            <a:chOff x="14816650" y="3595532"/>
            <a:chExt cx="1135800" cy="1172692"/>
          </a:xfrm>
        </p:grpSpPr>
        <p:grpSp>
          <p:nvGrpSpPr>
            <p:cNvPr id="964" name="Google Shape;964;p45"/>
            <p:cNvGrpSpPr/>
            <p:nvPr/>
          </p:nvGrpSpPr>
          <p:grpSpPr>
            <a:xfrm rot="10800000">
              <a:off x="14816650" y="3595532"/>
              <a:ext cx="1135800" cy="1172692"/>
              <a:chOff x="1909300" y="2572225"/>
              <a:chExt cx="1135800" cy="1172692"/>
            </a:xfrm>
          </p:grpSpPr>
          <p:cxnSp>
            <p:nvCxnSpPr>
              <p:cNvPr id="965" name="Google Shape;965;p45"/>
              <p:cNvCxnSpPr/>
              <p:nvPr/>
            </p:nvCxnSpPr>
            <p:spPr>
              <a:xfrm>
                <a:off x="1909310" y="2574917"/>
                <a:ext cx="0" cy="1170000"/>
              </a:xfrm>
              <a:prstGeom prst="straightConnector1">
                <a:avLst/>
              </a:prstGeom>
              <a:noFill/>
              <a:ln cap="flat" cmpd="sng" w="19050">
                <a:solidFill>
                  <a:srgbClr val="085630"/>
                </a:solidFill>
                <a:prstDash val="solid"/>
                <a:round/>
                <a:headEnd len="med" w="med" type="none"/>
                <a:tailEnd len="med" w="med" type="none"/>
              </a:ln>
            </p:spPr>
          </p:cxnSp>
          <p:cxnSp>
            <p:nvCxnSpPr>
              <p:cNvPr id="966" name="Google Shape;966;p45"/>
              <p:cNvCxnSpPr/>
              <p:nvPr/>
            </p:nvCxnSpPr>
            <p:spPr>
              <a:xfrm flipH="1" rot="10800000">
                <a:off x="1909300" y="2572225"/>
                <a:ext cx="1135800" cy="2700"/>
              </a:xfrm>
              <a:prstGeom prst="straightConnector1">
                <a:avLst/>
              </a:prstGeom>
              <a:noFill/>
              <a:ln cap="flat" cmpd="sng" w="19050">
                <a:solidFill>
                  <a:srgbClr val="085630"/>
                </a:solidFill>
                <a:prstDash val="solid"/>
                <a:round/>
                <a:headEnd len="med" w="med" type="none"/>
                <a:tailEnd len="med" w="med" type="none"/>
              </a:ln>
            </p:spPr>
          </p:cxnSp>
        </p:grpSp>
        <p:grpSp>
          <p:nvGrpSpPr>
            <p:cNvPr id="967" name="Google Shape;967;p45"/>
            <p:cNvGrpSpPr/>
            <p:nvPr/>
          </p:nvGrpSpPr>
          <p:grpSpPr>
            <a:xfrm rot="10800000">
              <a:off x="15317094" y="4097335"/>
              <a:ext cx="418429" cy="460399"/>
              <a:chOff x="1909300" y="2572225"/>
              <a:chExt cx="1135800" cy="1172692"/>
            </a:xfrm>
          </p:grpSpPr>
          <p:cxnSp>
            <p:nvCxnSpPr>
              <p:cNvPr id="968" name="Google Shape;968;p45"/>
              <p:cNvCxnSpPr/>
              <p:nvPr/>
            </p:nvCxnSpPr>
            <p:spPr>
              <a:xfrm>
                <a:off x="1909310" y="2574917"/>
                <a:ext cx="0" cy="1170000"/>
              </a:xfrm>
              <a:prstGeom prst="straightConnector1">
                <a:avLst/>
              </a:prstGeom>
              <a:noFill/>
              <a:ln cap="flat" cmpd="sng" w="19050">
                <a:solidFill>
                  <a:srgbClr val="085630"/>
                </a:solidFill>
                <a:prstDash val="solid"/>
                <a:round/>
                <a:headEnd len="med" w="med" type="none"/>
                <a:tailEnd len="med" w="med" type="none"/>
              </a:ln>
            </p:spPr>
          </p:cxnSp>
          <p:cxnSp>
            <p:nvCxnSpPr>
              <p:cNvPr id="969" name="Google Shape;969;p45"/>
              <p:cNvCxnSpPr/>
              <p:nvPr/>
            </p:nvCxnSpPr>
            <p:spPr>
              <a:xfrm flipH="1" rot="10800000">
                <a:off x="1909300" y="2572225"/>
                <a:ext cx="1135800" cy="2700"/>
              </a:xfrm>
              <a:prstGeom prst="straightConnector1">
                <a:avLst/>
              </a:prstGeom>
              <a:noFill/>
              <a:ln cap="flat" cmpd="sng" w="19050">
                <a:solidFill>
                  <a:srgbClr val="085630"/>
                </a:solidFill>
                <a:prstDash val="solid"/>
                <a:round/>
                <a:headEnd len="med" w="med" type="none"/>
                <a:tailEnd len="med" w="med" type="none"/>
              </a:ln>
            </p:spPr>
          </p:cxnSp>
        </p:grpSp>
      </p:grpSp>
      <p:graphicFrame>
        <p:nvGraphicFramePr>
          <p:cNvPr id="970" name="Google Shape;970;p45"/>
          <p:cNvGraphicFramePr/>
          <p:nvPr/>
        </p:nvGraphicFramePr>
        <p:xfrm>
          <a:off x="1743125" y="3675288"/>
          <a:ext cx="3000000" cy="3000000"/>
        </p:xfrm>
        <a:graphic>
          <a:graphicData uri="http://schemas.openxmlformats.org/drawingml/2006/table">
            <a:tbl>
              <a:tblPr>
                <a:noFill/>
                <a:tableStyleId>{46ABE9EB-808C-4965-817A-DF25B979A031}</a:tableStyleId>
              </a:tblPr>
              <a:tblGrid>
                <a:gridCol w="3122525"/>
                <a:gridCol w="4140975"/>
                <a:gridCol w="3531700"/>
                <a:gridCol w="3836350"/>
              </a:tblGrid>
              <a:tr h="529050">
                <a:tc gridSpan="3">
                  <a:txBody>
                    <a:bodyPr/>
                    <a:lstStyle/>
                    <a:p>
                      <a:pPr indent="0" lvl="0" marL="0" rtl="0" algn="l">
                        <a:lnSpc>
                          <a:spcPct val="115000"/>
                        </a:lnSpc>
                        <a:spcBef>
                          <a:spcPts val="0"/>
                        </a:spcBef>
                        <a:spcAft>
                          <a:spcPts val="0"/>
                        </a:spcAft>
                        <a:buNone/>
                      </a:pPr>
                      <a:r>
                        <a:rPr b="1" lang="en-US" sz="2000"/>
                        <a:t>Chủ đề (general topic): </a:t>
                      </a:r>
                      <a:endParaRPr b="1" sz="20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b="1" lang="en-US" sz="2000"/>
                        <a:t>Themes</a:t>
                      </a:r>
                      <a:endParaRPr sz="2000">
                        <a:solidFill>
                          <a:srgbClr val="0000FF"/>
                        </a:solidFill>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r>
              <a:tr h="529050">
                <a:tc gridSpan="3">
                  <a:txBody>
                    <a:bodyPr/>
                    <a:lstStyle/>
                    <a:p>
                      <a:pPr indent="0" lvl="0" marL="0" rtl="0" algn="l">
                        <a:lnSpc>
                          <a:spcPct val="115000"/>
                        </a:lnSpc>
                        <a:spcBef>
                          <a:spcPts val="0"/>
                        </a:spcBef>
                        <a:spcAft>
                          <a:spcPts val="0"/>
                        </a:spcAft>
                        <a:buNone/>
                      </a:pPr>
                      <a:r>
                        <a:rPr lang="en-US" sz="2000"/>
                        <a:t>Chủ đề cụ thể (specific topic):</a:t>
                      </a:r>
                      <a:r>
                        <a:rPr b="1" lang="en-US" sz="2000"/>
                        <a:t> </a:t>
                      </a:r>
                      <a:endParaRPr sz="2000">
                        <a:solidFill>
                          <a:srgbClr val="0000FF"/>
                        </a:solidFill>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a:txBody>
                    <a:bodyPr/>
                    <a:lstStyle/>
                    <a:p>
                      <a:pPr indent="0" lvl="0" marL="457200" rtl="0" algn="l">
                        <a:lnSpc>
                          <a:spcPct val="115000"/>
                        </a:lnSpc>
                        <a:spcBef>
                          <a:spcPts val="0"/>
                        </a:spcBef>
                        <a:spcAft>
                          <a:spcPts val="1000"/>
                        </a:spcAft>
                        <a:buNone/>
                      </a:pPr>
                      <a:r>
                        <a:t/>
                      </a:r>
                      <a:endParaRPr sz="2000">
                        <a:solidFill>
                          <a:srgbClr val="00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9050">
                <a:tc gridSpan="3">
                  <a:txBody>
                    <a:bodyPr/>
                    <a:lstStyle/>
                    <a:p>
                      <a:pPr indent="0" lvl="0" marL="0" rtl="0" algn="l">
                        <a:lnSpc>
                          <a:spcPct val="115000"/>
                        </a:lnSpc>
                        <a:spcBef>
                          <a:spcPts val="0"/>
                        </a:spcBef>
                        <a:spcAft>
                          <a:spcPts val="0"/>
                        </a:spcAft>
                        <a:buNone/>
                      </a:pPr>
                      <a:r>
                        <a:rPr lang="en-US" sz="2000"/>
                        <a:t>Câu hỏi cần trả lời</a:t>
                      </a:r>
                      <a:r>
                        <a:rPr lang="en-US" sz="2000"/>
                        <a:t>: </a:t>
                      </a:r>
                      <a:endParaRPr sz="2000">
                        <a:solidFill>
                          <a:srgbClr val="0000FF"/>
                        </a:solidFill>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a:txBody>
                    <a:bodyPr/>
                    <a:lstStyle/>
                    <a:p>
                      <a:pPr indent="0" lvl="0" marL="457200" rtl="0" algn="l">
                        <a:spcBef>
                          <a:spcPts val="0"/>
                        </a:spcBef>
                        <a:spcAft>
                          <a:spcPts val="0"/>
                        </a:spcAft>
                        <a:buNone/>
                      </a:pPr>
                      <a:r>
                        <a:t/>
                      </a:r>
                      <a:endParaRPr sz="2000">
                        <a:solidFill>
                          <a:srgbClr val="00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9050">
                <a:tc gridSpan="3">
                  <a:txBody>
                    <a:bodyPr/>
                    <a:lstStyle/>
                    <a:p>
                      <a:pPr indent="0" lvl="0" marL="0" rtl="0" algn="l">
                        <a:lnSpc>
                          <a:spcPct val="115000"/>
                        </a:lnSpc>
                        <a:spcBef>
                          <a:spcPts val="0"/>
                        </a:spcBef>
                        <a:spcAft>
                          <a:spcPts val="0"/>
                        </a:spcAft>
                        <a:buNone/>
                      </a:pPr>
                      <a:r>
                        <a:rPr lang="en-US" sz="2000"/>
                        <a:t>Quan điểm của mình</a:t>
                      </a:r>
                      <a:r>
                        <a:rPr lang="en-US" sz="2000"/>
                        <a:t>: </a:t>
                      </a:r>
                      <a:endParaRPr sz="2000">
                        <a:solidFill>
                          <a:srgbClr val="0000FF"/>
                        </a:solidFill>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457200" rtl="0" algn="l">
                        <a:spcBef>
                          <a:spcPts val="0"/>
                        </a:spcBef>
                        <a:spcAft>
                          <a:spcPts val="0"/>
                        </a:spcAft>
                        <a:buNone/>
                      </a:pPr>
                      <a:r>
                        <a:t/>
                      </a:r>
                      <a:endParaRPr sz="2000">
                        <a:solidFill>
                          <a:srgbClr val="00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529050">
                <a:tc gridSpan="2">
                  <a:txBody>
                    <a:bodyPr/>
                    <a:lstStyle/>
                    <a:p>
                      <a:pPr indent="0" lvl="0" marL="0" rtl="0" algn="l">
                        <a:lnSpc>
                          <a:spcPct val="115000"/>
                        </a:lnSpc>
                        <a:spcBef>
                          <a:spcPts val="0"/>
                        </a:spcBef>
                        <a:spcAft>
                          <a:spcPts val="0"/>
                        </a:spcAft>
                        <a:buNone/>
                      </a:pPr>
                      <a:r>
                        <a:rPr b="1" lang="en-US" sz="2000"/>
                        <a:t>Side A (Body paragraph 1): </a:t>
                      </a:r>
                      <a:endParaRPr sz="2000">
                        <a:solidFill>
                          <a:srgbClr val="0000FF"/>
                        </a:solidFill>
                      </a:endParaRPr>
                    </a:p>
                  </a:txBody>
                  <a:tcPr marT="91425" marB="91425" marR="91425" marL="91425" anchor="ctr">
                    <a:lnT cap="flat" cmpd="sng" w="9525">
                      <a:solidFill>
                        <a:srgbClr val="9E9E9E"/>
                      </a:solidFill>
                      <a:prstDash val="solid"/>
                      <a:round/>
                      <a:headEnd len="sm" w="sm" type="none"/>
                      <a:tailEnd len="sm" w="sm" type="none"/>
                    </a:lnT>
                  </a:tcPr>
                </a:tc>
                <a:tc hMerge="1"/>
                <a:tc gridSpan="2">
                  <a:txBody>
                    <a:bodyPr/>
                    <a:lstStyle/>
                    <a:p>
                      <a:pPr indent="0" lvl="0" marL="0" rtl="0" algn="l">
                        <a:lnSpc>
                          <a:spcPct val="115000"/>
                        </a:lnSpc>
                        <a:spcBef>
                          <a:spcPts val="0"/>
                        </a:spcBef>
                        <a:spcAft>
                          <a:spcPts val="0"/>
                        </a:spcAft>
                        <a:buNone/>
                      </a:pPr>
                      <a:r>
                        <a:rPr b="1" lang="en-US" sz="2000"/>
                        <a:t>Side B (Body paragraph 2): </a:t>
                      </a:r>
                      <a:endParaRPr sz="2000">
                        <a:solidFill>
                          <a:srgbClr val="0000FF"/>
                        </a:solidFill>
                      </a:endParaRPr>
                    </a:p>
                  </a:txBody>
                  <a:tcPr marT="91425" marB="91425" marR="91425" marL="91425" anchor="ctr">
                    <a:lnT cap="flat" cmpd="sng" w="9525">
                      <a:solidFill>
                        <a:srgbClr val="9E9E9E"/>
                      </a:solidFill>
                      <a:prstDash val="solid"/>
                      <a:round/>
                      <a:headEnd len="sm" w="sm" type="none"/>
                      <a:tailEnd len="sm" w="sm" type="none"/>
                    </a:lnT>
                  </a:tcPr>
                </a:tc>
                <a:tc hMerge="1"/>
              </a:tr>
            </a:tbl>
          </a:graphicData>
        </a:graphic>
      </p:graphicFrame>
      <p:pic>
        <p:nvPicPr>
          <p:cNvPr id="971" name="Google Shape;971;p45"/>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972" name="Google Shape;972;p45"/>
          <p:cNvSpPr txBox="1"/>
          <p:nvPr/>
        </p:nvSpPr>
        <p:spPr>
          <a:xfrm>
            <a:off x="4833725" y="3154475"/>
            <a:ext cx="25722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973" name="Google Shape;973;p45"/>
          <p:cNvSpPr txBox="1"/>
          <p:nvPr/>
        </p:nvSpPr>
        <p:spPr>
          <a:xfrm>
            <a:off x="4708025" y="3675300"/>
            <a:ext cx="26979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Famous people/ fame</a:t>
            </a:r>
            <a:endParaRPr sz="4200">
              <a:solidFill>
                <a:schemeClr val="dk1"/>
              </a:solidFill>
              <a:latin typeface="Roboto"/>
              <a:ea typeface="Roboto"/>
              <a:cs typeface="Roboto"/>
              <a:sym typeface="Roboto"/>
            </a:endParaRPr>
          </a:p>
        </p:txBody>
      </p:sp>
      <p:sp>
        <p:nvSpPr>
          <p:cNvPr id="974" name="Google Shape;974;p45"/>
          <p:cNvSpPr txBox="1"/>
          <p:nvPr/>
        </p:nvSpPr>
        <p:spPr>
          <a:xfrm>
            <a:off x="5180475" y="4233000"/>
            <a:ext cx="58977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Being a celebrity bring both benefits and problems</a:t>
            </a:r>
            <a:endParaRPr sz="4200">
              <a:solidFill>
                <a:schemeClr val="dk1"/>
              </a:solidFill>
              <a:latin typeface="Roboto"/>
              <a:ea typeface="Roboto"/>
              <a:cs typeface="Roboto"/>
              <a:sym typeface="Roboto"/>
            </a:endParaRPr>
          </a:p>
        </p:txBody>
      </p:sp>
      <p:sp>
        <p:nvSpPr>
          <p:cNvPr id="975" name="Google Shape;975;p45"/>
          <p:cNvSpPr txBox="1"/>
          <p:nvPr/>
        </p:nvSpPr>
        <p:spPr>
          <a:xfrm>
            <a:off x="3956750" y="4757175"/>
            <a:ext cx="67929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Does being a celebrity have more benefits or problems?</a:t>
            </a:r>
            <a:endParaRPr sz="4200">
              <a:solidFill>
                <a:schemeClr val="dk1"/>
              </a:solidFill>
              <a:latin typeface="Roboto"/>
              <a:ea typeface="Roboto"/>
              <a:cs typeface="Roboto"/>
              <a:sym typeface="Roboto"/>
            </a:endParaRPr>
          </a:p>
        </p:txBody>
      </p:sp>
      <p:sp>
        <p:nvSpPr>
          <p:cNvPr id="976" name="Google Shape;976;p45"/>
          <p:cNvSpPr txBox="1"/>
          <p:nvPr/>
        </p:nvSpPr>
        <p:spPr>
          <a:xfrm>
            <a:off x="4280500" y="5276775"/>
            <a:ext cx="40230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I think there are more problems</a:t>
            </a:r>
            <a:endParaRPr sz="4200">
              <a:solidFill>
                <a:schemeClr val="dk1"/>
              </a:solidFill>
              <a:latin typeface="Roboto"/>
              <a:ea typeface="Roboto"/>
              <a:cs typeface="Roboto"/>
              <a:sym typeface="Roboto"/>
            </a:endParaRPr>
          </a:p>
        </p:txBody>
      </p:sp>
      <p:sp>
        <p:nvSpPr>
          <p:cNvPr id="977" name="Google Shape;977;p45"/>
          <p:cNvSpPr txBox="1"/>
          <p:nvPr/>
        </p:nvSpPr>
        <p:spPr>
          <a:xfrm>
            <a:off x="12538325" y="4233000"/>
            <a:ext cx="1765200" cy="557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FF"/>
              </a:buClr>
              <a:buSzPts val="2000"/>
              <a:buChar char="●"/>
            </a:pPr>
            <a:r>
              <a:rPr lang="en-US" sz="2000">
                <a:solidFill>
                  <a:srgbClr val="0000FF"/>
                </a:solidFill>
              </a:rPr>
              <a:t>money</a:t>
            </a:r>
            <a:endParaRPr sz="4200">
              <a:solidFill>
                <a:schemeClr val="dk1"/>
              </a:solidFill>
              <a:latin typeface="Roboto"/>
              <a:ea typeface="Roboto"/>
              <a:cs typeface="Roboto"/>
              <a:sym typeface="Roboto"/>
            </a:endParaRPr>
          </a:p>
        </p:txBody>
      </p:sp>
      <p:sp>
        <p:nvSpPr>
          <p:cNvPr id="978" name="Google Shape;978;p45"/>
          <p:cNvSpPr txBox="1"/>
          <p:nvPr/>
        </p:nvSpPr>
        <p:spPr>
          <a:xfrm>
            <a:off x="12538325" y="4719075"/>
            <a:ext cx="1765200" cy="557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00FF"/>
              </a:buClr>
              <a:buSzPts val="2000"/>
              <a:buChar char="●"/>
            </a:pPr>
            <a:r>
              <a:rPr lang="en-US" sz="2000">
                <a:solidFill>
                  <a:srgbClr val="0000FF"/>
                </a:solidFill>
              </a:rPr>
              <a:t>life/living</a:t>
            </a:r>
            <a:endParaRPr sz="4200">
              <a:solidFill>
                <a:schemeClr val="dk1"/>
              </a:solidFill>
              <a:latin typeface="Roboto"/>
              <a:ea typeface="Roboto"/>
              <a:cs typeface="Roboto"/>
              <a:sym typeface="Roboto"/>
            </a:endParaRPr>
          </a:p>
        </p:txBody>
      </p:sp>
      <p:sp>
        <p:nvSpPr>
          <p:cNvPr id="979" name="Google Shape;979;p45"/>
          <p:cNvSpPr txBox="1"/>
          <p:nvPr/>
        </p:nvSpPr>
        <p:spPr>
          <a:xfrm>
            <a:off x="12538325" y="5276775"/>
            <a:ext cx="1765200" cy="557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00FF"/>
              </a:buClr>
              <a:buSzPts val="2000"/>
              <a:buChar char="●"/>
            </a:pPr>
            <a:r>
              <a:rPr lang="en-US" sz="2000">
                <a:solidFill>
                  <a:srgbClr val="0000FF"/>
                </a:solidFill>
              </a:rPr>
              <a:t>work</a:t>
            </a:r>
            <a:endParaRPr sz="4200">
              <a:solidFill>
                <a:schemeClr val="dk1"/>
              </a:solidFill>
              <a:latin typeface="Roboto"/>
              <a:ea typeface="Roboto"/>
              <a:cs typeface="Roboto"/>
              <a:sym typeface="Roboto"/>
            </a:endParaRPr>
          </a:p>
        </p:txBody>
      </p:sp>
      <p:sp>
        <p:nvSpPr>
          <p:cNvPr id="980" name="Google Shape;980;p45"/>
          <p:cNvSpPr txBox="1"/>
          <p:nvPr/>
        </p:nvSpPr>
        <p:spPr>
          <a:xfrm>
            <a:off x="5121000" y="5839050"/>
            <a:ext cx="40230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Benefits of being a celebrity</a:t>
            </a:r>
            <a:endParaRPr sz="4200">
              <a:solidFill>
                <a:schemeClr val="dk1"/>
              </a:solidFill>
              <a:latin typeface="Roboto"/>
              <a:ea typeface="Roboto"/>
              <a:cs typeface="Roboto"/>
              <a:sym typeface="Roboto"/>
            </a:endParaRPr>
          </a:p>
        </p:txBody>
      </p:sp>
      <p:sp>
        <p:nvSpPr>
          <p:cNvPr id="981" name="Google Shape;981;p45"/>
          <p:cNvSpPr txBox="1"/>
          <p:nvPr/>
        </p:nvSpPr>
        <p:spPr>
          <a:xfrm>
            <a:off x="12430425" y="5839050"/>
            <a:ext cx="4023000" cy="5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rPr>
              <a:t>Problems with being a celebrity</a:t>
            </a:r>
            <a:endParaRPr sz="42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1000"/>
                                        <p:tgtEl>
                                          <p:spTgt spid="954"/>
                                        </p:tgtEl>
                                        <p:attrNameLst>
                                          <p:attrName>ppt_w</p:attrName>
                                        </p:attrNameLst>
                                      </p:cBhvr>
                                      <p:tavLst>
                                        <p:tav fmla="" tm="0">
                                          <p:val>
                                            <p:strVal val="0"/>
                                          </p:val>
                                        </p:tav>
                                        <p:tav fmla="" tm="100000">
                                          <p:val>
                                            <p:strVal val="#ppt_w"/>
                                          </p:val>
                                        </p:tav>
                                      </p:tavLst>
                                    </p:anim>
                                    <p:anim calcmode="lin" valueType="num">
                                      <p:cBhvr additive="base">
                                        <p:cTn dur="1000"/>
                                        <p:tgtEl>
                                          <p:spTgt spid="9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8"/>
          <p:cNvSpPr/>
          <p:nvPr/>
        </p:nvSpPr>
        <p:spPr>
          <a:xfrm>
            <a:off x="8200450" y="9517200"/>
            <a:ext cx="2235000" cy="7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18" name="Google Shape;718;p28"/>
          <p:cNvSpPr txBox="1"/>
          <p:nvPr/>
        </p:nvSpPr>
        <p:spPr>
          <a:xfrm>
            <a:off x="71525" y="3467950"/>
            <a:ext cx="18159900" cy="14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0">
                <a:solidFill>
                  <a:schemeClr val="dk1"/>
                </a:solidFill>
                <a:latin typeface="Montserrat Medium"/>
                <a:ea typeface="Montserrat Medium"/>
                <a:cs typeface="Montserrat Medium"/>
                <a:sym typeface="Montserrat Medium"/>
              </a:rPr>
              <a:t>TỔNG QUAN VIẾT LUẬN</a:t>
            </a:r>
            <a:endParaRPr sz="7000">
              <a:solidFill>
                <a:schemeClr val="dk1"/>
              </a:solidFill>
              <a:latin typeface="Montserrat Medium"/>
              <a:ea typeface="Montserrat Medium"/>
              <a:cs typeface="Montserrat Medium"/>
              <a:sym typeface="Montserrat Medium"/>
            </a:endParaRPr>
          </a:p>
        </p:txBody>
      </p:sp>
      <p:sp>
        <p:nvSpPr>
          <p:cNvPr id="719" name="Google Shape;719;p28"/>
          <p:cNvSpPr txBox="1"/>
          <p:nvPr/>
        </p:nvSpPr>
        <p:spPr>
          <a:xfrm>
            <a:off x="8200450" y="29575"/>
            <a:ext cx="1836900" cy="1833000"/>
          </a:xfrm>
          <a:prstGeom prst="rect">
            <a:avLst/>
          </a:prstGeom>
          <a:solidFill>
            <a:srgbClr val="006B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0">
                <a:solidFill>
                  <a:schemeClr val="lt1"/>
                </a:solidFill>
                <a:latin typeface="Roboto Medium"/>
                <a:ea typeface="Roboto Medium"/>
                <a:cs typeface="Roboto Medium"/>
                <a:sym typeface="Roboto Medium"/>
              </a:rPr>
              <a:t>01</a:t>
            </a:r>
            <a:endParaRPr sz="10000">
              <a:solidFill>
                <a:schemeClr val="lt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cxnSp>
        <p:nvCxnSpPr>
          <p:cNvPr id="986" name="Google Shape;986;p46"/>
          <p:cNvCxnSpPr/>
          <p:nvPr/>
        </p:nvCxnSpPr>
        <p:spPr>
          <a:xfrm>
            <a:off x="73925" y="4149598"/>
            <a:ext cx="4169100" cy="0"/>
          </a:xfrm>
          <a:prstGeom prst="straightConnector1">
            <a:avLst/>
          </a:prstGeom>
          <a:noFill/>
          <a:ln cap="flat" cmpd="sng" w="38100">
            <a:solidFill>
              <a:srgbClr val="FFFFFF"/>
            </a:solidFill>
            <a:prstDash val="solid"/>
            <a:round/>
            <a:headEnd len="sm" w="sm" type="none"/>
            <a:tailEnd len="sm" w="sm" type="none"/>
          </a:ln>
        </p:spPr>
      </p:cxnSp>
      <p:sp>
        <p:nvSpPr>
          <p:cNvPr id="987" name="Google Shape;987;p46"/>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988" name="Google Shape;988;p46"/>
          <p:cNvSpPr txBox="1"/>
          <p:nvPr/>
        </p:nvSpPr>
        <p:spPr>
          <a:xfrm>
            <a:off x="3034925" y="1535950"/>
            <a:ext cx="9570000" cy="187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200"/>
              <a:t>Being a celebrity - such as a famous film star or sports personality - brings problems as well as benefits. </a:t>
            </a:r>
            <a:endParaRPr sz="2200"/>
          </a:p>
          <a:p>
            <a:pPr indent="0" lvl="0" marL="0" rtl="0" algn="l">
              <a:spcBef>
                <a:spcPts val="0"/>
              </a:spcBef>
              <a:spcAft>
                <a:spcPts val="0"/>
              </a:spcAft>
              <a:buNone/>
            </a:pPr>
            <a:r>
              <a:rPr lang="en-US" sz="2200"/>
              <a:t>Do you think that being a celebrity brings more benefits or more problems?</a:t>
            </a:r>
            <a:endParaRPr b="1" sz="2200"/>
          </a:p>
        </p:txBody>
      </p:sp>
      <p:grpSp>
        <p:nvGrpSpPr>
          <p:cNvPr id="989" name="Google Shape;989;p46"/>
          <p:cNvGrpSpPr/>
          <p:nvPr/>
        </p:nvGrpSpPr>
        <p:grpSpPr>
          <a:xfrm>
            <a:off x="2387738" y="1500523"/>
            <a:ext cx="647179" cy="852899"/>
            <a:chOff x="1528300" y="2343625"/>
            <a:chExt cx="1135800" cy="1172692"/>
          </a:xfrm>
        </p:grpSpPr>
        <p:grpSp>
          <p:nvGrpSpPr>
            <p:cNvPr id="990" name="Google Shape;990;p46"/>
            <p:cNvGrpSpPr/>
            <p:nvPr/>
          </p:nvGrpSpPr>
          <p:grpSpPr>
            <a:xfrm>
              <a:off x="1528300" y="2343625"/>
              <a:ext cx="1135800" cy="1172692"/>
              <a:chOff x="1909300" y="2572225"/>
              <a:chExt cx="1135800" cy="1172692"/>
            </a:xfrm>
          </p:grpSpPr>
          <p:cxnSp>
            <p:nvCxnSpPr>
              <p:cNvPr id="991" name="Google Shape;991;p46"/>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992" name="Google Shape;992;p46"/>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993" name="Google Shape;993;p46"/>
            <p:cNvGrpSpPr/>
            <p:nvPr/>
          </p:nvGrpSpPr>
          <p:grpSpPr>
            <a:xfrm>
              <a:off x="1680819" y="2496235"/>
              <a:ext cx="418429" cy="460399"/>
              <a:chOff x="1909300" y="2572225"/>
              <a:chExt cx="1135800" cy="1172692"/>
            </a:xfrm>
          </p:grpSpPr>
          <p:cxnSp>
            <p:nvCxnSpPr>
              <p:cNvPr id="994" name="Google Shape;994;p46"/>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995" name="Google Shape;995;p46"/>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grpSp>
        <p:nvGrpSpPr>
          <p:cNvPr id="996" name="Google Shape;996;p46"/>
          <p:cNvGrpSpPr/>
          <p:nvPr/>
        </p:nvGrpSpPr>
        <p:grpSpPr>
          <a:xfrm>
            <a:off x="12733398" y="2500384"/>
            <a:ext cx="647179" cy="852899"/>
            <a:chOff x="14816650" y="3595532"/>
            <a:chExt cx="1135800" cy="1172692"/>
          </a:xfrm>
        </p:grpSpPr>
        <p:grpSp>
          <p:nvGrpSpPr>
            <p:cNvPr id="997" name="Google Shape;997;p46"/>
            <p:cNvGrpSpPr/>
            <p:nvPr/>
          </p:nvGrpSpPr>
          <p:grpSpPr>
            <a:xfrm rot="10800000">
              <a:off x="14816650" y="3595532"/>
              <a:ext cx="1135800" cy="1172692"/>
              <a:chOff x="1909300" y="2572225"/>
              <a:chExt cx="1135800" cy="1172692"/>
            </a:xfrm>
          </p:grpSpPr>
          <p:cxnSp>
            <p:nvCxnSpPr>
              <p:cNvPr id="998" name="Google Shape;998;p46"/>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999" name="Google Shape;999;p46"/>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00" name="Google Shape;1000;p46"/>
            <p:cNvGrpSpPr/>
            <p:nvPr/>
          </p:nvGrpSpPr>
          <p:grpSpPr>
            <a:xfrm rot="10800000">
              <a:off x="15317094" y="4097335"/>
              <a:ext cx="418429" cy="460399"/>
              <a:chOff x="1909300" y="2572225"/>
              <a:chExt cx="1135800" cy="1172692"/>
            </a:xfrm>
          </p:grpSpPr>
          <p:cxnSp>
            <p:nvCxnSpPr>
              <p:cNvPr id="1001" name="Google Shape;1001;p46"/>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02" name="Google Shape;1002;p46"/>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sp>
        <p:nvSpPr>
          <p:cNvPr id="1003" name="Google Shape;1003;p46"/>
          <p:cNvSpPr txBox="1"/>
          <p:nvPr/>
        </p:nvSpPr>
        <p:spPr>
          <a:xfrm>
            <a:off x="774825" y="4034438"/>
            <a:ext cx="11339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1. Điều đầu tiên bạn nghĩ đến khi nói về người nổi tiếng là gì?</a:t>
            </a:r>
            <a:endParaRPr sz="2400">
              <a:solidFill>
                <a:schemeClr val="dk1"/>
              </a:solidFill>
            </a:endParaRPr>
          </a:p>
        </p:txBody>
      </p:sp>
      <p:sp>
        <p:nvSpPr>
          <p:cNvPr id="1004" name="Google Shape;1004;p46"/>
          <p:cNvSpPr txBox="1"/>
          <p:nvPr/>
        </p:nvSpPr>
        <p:spPr>
          <a:xfrm>
            <a:off x="878750" y="4943900"/>
            <a:ext cx="143427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2</a:t>
            </a:r>
            <a:r>
              <a:rPr lang="en-US" sz="2400">
                <a:solidFill>
                  <a:schemeClr val="dk1"/>
                </a:solidFill>
              </a:rPr>
              <a:t>. Người nổi tiếng sẽ có những lợi ích gì và phải đối mặt với những vấn đề gì?</a:t>
            </a:r>
            <a:endParaRPr sz="2400">
              <a:solidFill>
                <a:schemeClr val="dk1"/>
              </a:solidFill>
            </a:endParaRPr>
          </a:p>
        </p:txBody>
      </p:sp>
      <p:sp>
        <p:nvSpPr>
          <p:cNvPr id="1005" name="Google Shape;1005;p46"/>
          <p:cNvSpPr txBox="1"/>
          <p:nvPr/>
        </p:nvSpPr>
        <p:spPr>
          <a:xfrm>
            <a:off x="878750" y="5853350"/>
            <a:ext cx="14342700" cy="125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US" sz="2400">
                <a:solidFill>
                  <a:schemeClr val="dk1"/>
                </a:solidFill>
              </a:rPr>
              <a:t>3</a:t>
            </a:r>
            <a:r>
              <a:rPr lang="en-US" sz="2400">
                <a:solidFill>
                  <a:schemeClr val="dk1"/>
                </a:solidFill>
              </a:rPr>
              <a:t>. Tưởng tượng bạn là một người nổi tiếng - bạn thấy điều này nghe có hấp dẫn không? Điều đó có làm bạn hạnh phúc, vui vẻ không? Tại sao/tại sao không?</a:t>
            </a:r>
            <a:endParaRPr i="1" sz="2100">
              <a:solidFill>
                <a:schemeClr val="dk1"/>
              </a:solidFill>
            </a:endParaRPr>
          </a:p>
        </p:txBody>
      </p:sp>
      <p:sp>
        <p:nvSpPr>
          <p:cNvPr id="1006" name="Google Shape;1006;p46"/>
          <p:cNvSpPr txBox="1"/>
          <p:nvPr/>
        </p:nvSpPr>
        <p:spPr>
          <a:xfrm>
            <a:off x="1299600" y="232350"/>
            <a:ext cx="144438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BƯỚC 2: BRAINSTORM &amp; OUTLINE BÀI VIẾT</a:t>
            </a:r>
            <a:endParaRPr sz="4400">
              <a:latin typeface="Montserrat SemiBold"/>
              <a:ea typeface="Montserrat SemiBold"/>
              <a:cs typeface="Montserrat SemiBold"/>
              <a:sym typeface="Montserrat SemiBold"/>
            </a:endParaRPr>
          </a:p>
        </p:txBody>
      </p:sp>
      <p:pic>
        <p:nvPicPr>
          <p:cNvPr id="1007" name="Google Shape;1007;p46"/>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008" name="Google Shape;1008;p46"/>
          <p:cNvSpPr txBox="1"/>
          <p:nvPr/>
        </p:nvSpPr>
        <p:spPr>
          <a:xfrm>
            <a:off x="967525" y="7219400"/>
            <a:ext cx="14342700" cy="677400"/>
          </a:xfrm>
          <a:prstGeom prst="rect">
            <a:avLst/>
          </a:prstGeom>
          <a:noFill/>
          <a:ln>
            <a:noFill/>
          </a:ln>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chemeClr val="dk1"/>
              </a:buClr>
              <a:buSzPts val="2100"/>
              <a:buChar char="●"/>
            </a:pPr>
            <a:r>
              <a:rPr i="1" lang="en-US" sz="2100">
                <a:solidFill>
                  <a:schemeClr val="dk1"/>
                </a:solidFill>
              </a:rPr>
              <a:t>Nếu bạn nổi tiếng, cuộc sống của bạn sẽ như thế nào?</a:t>
            </a:r>
            <a:endParaRPr sz="2400">
              <a:solidFill>
                <a:schemeClr val="dk1"/>
              </a:solidFill>
            </a:endParaRPr>
          </a:p>
        </p:txBody>
      </p:sp>
      <p:sp>
        <p:nvSpPr>
          <p:cNvPr id="1009" name="Google Shape;1009;p46"/>
          <p:cNvSpPr txBox="1"/>
          <p:nvPr/>
        </p:nvSpPr>
        <p:spPr>
          <a:xfrm>
            <a:off x="966800" y="8007950"/>
            <a:ext cx="14342700" cy="563100"/>
          </a:xfrm>
          <a:prstGeom prst="rect">
            <a:avLst/>
          </a:prstGeom>
          <a:noFill/>
          <a:ln>
            <a:noFill/>
          </a:ln>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chemeClr val="dk1"/>
              </a:buClr>
              <a:buSzPts val="2100"/>
              <a:buChar char="●"/>
            </a:pPr>
            <a:r>
              <a:rPr i="1" lang="en-US" sz="2100">
                <a:solidFill>
                  <a:schemeClr val="dk1"/>
                </a:solidFill>
              </a:rPr>
              <a:t>Bạn sẽ thích điều gì? Bạn không thích điều gì </a:t>
            </a:r>
            <a:endParaRPr i="1" sz="2100">
              <a:solidFill>
                <a:schemeClr val="dk1"/>
              </a:solidFill>
            </a:endParaRPr>
          </a:p>
        </p:txBody>
      </p:sp>
      <p:sp>
        <p:nvSpPr>
          <p:cNvPr id="1010" name="Google Shape;1010;p46"/>
          <p:cNvSpPr txBox="1"/>
          <p:nvPr/>
        </p:nvSpPr>
        <p:spPr>
          <a:xfrm>
            <a:off x="966800" y="8812000"/>
            <a:ext cx="14342700" cy="563100"/>
          </a:xfrm>
          <a:prstGeom prst="rect">
            <a:avLst/>
          </a:prstGeom>
          <a:noFill/>
          <a:ln>
            <a:noFill/>
          </a:ln>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chemeClr val="dk1"/>
              </a:buClr>
              <a:buSzPts val="2100"/>
              <a:buChar char="●"/>
            </a:pPr>
            <a:r>
              <a:rPr i="1" lang="en-US" sz="2100">
                <a:solidFill>
                  <a:schemeClr val="dk1"/>
                </a:solidFill>
              </a:rPr>
              <a:t>Trở thành người nổi tiếng sẽ ảnh hưởng gì tới bản thân, gia đình, bạn bè của bạn? Tại sao?</a:t>
            </a:r>
            <a:endParaRPr i="1"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7"/>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1016" name="Google Shape;1016;p47"/>
          <p:cNvSpPr txBox="1"/>
          <p:nvPr/>
        </p:nvSpPr>
        <p:spPr>
          <a:xfrm>
            <a:off x="1255250" y="114100"/>
            <a:ext cx="49830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OUTLINE MẪU</a:t>
            </a:r>
            <a:endParaRPr sz="100">
              <a:latin typeface="Montserrat SemiBold"/>
              <a:ea typeface="Montserrat SemiBold"/>
              <a:cs typeface="Montserrat SemiBold"/>
              <a:sym typeface="Montserrat SemiBold"/>
            </a:endParaRPr>
          </a:p>
        </p:txBody>
      </p:sp>
      <p:sp>
        <p:nvSpPr>
          <p:cNvPr id="1017" name="Google Shape;1017;p47"/>
          <p:cNvSpPr txBox="1"/>
          <p:nvPr/>
        </p:nvSpPr>
        <p:spPr>
          <a:xfrm>
            <a:off x="3039800" y="940050"/>
            <a:ext cx="12105300" cy="102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000"/>
              <a:t>Being a celebrity - such as a famous film star or sports personality - brings problems as well as benefits. </a:t>
            </a:r>
            <a:endParaRPr sz="2000"/>
          </a:p>
          <a:p>
            <a:pPr indent="0" lvl="0" marL="0" rtl="0" algn="l">
              <a:spcBef>
                <a:spcPts val="0"/>
              </a:spcBef>
              <a:spcAft>
                <a:spcPts val="0"/>
              </a:spcAft>
              <a:buNone/>
            </a:pPr>
            <a:r>
              <a:rPr lang="en-US" sz="2000"/>
              <a:t>Do you think that being a celebrity brings more benefits or more problems?</a:t>
            </a:r>
            <a:endParaRPr b="1" sz="2000"/>
          </a:p>
        </p:txBody>
      </p:sp>
      <p:grpSp>
        <p:nvGrpSpPr>
          <p:cNvPr id="1018" name="Google Shape;1018;p47"/>
          <p:cNvGrpSpPr/>
          <p:nvPr/>
        </p:nvGrpSpPr>
        <p:grpSpPr>
          <a:xfrm>
            <a:off x="2498261" y="940045"/>
            <a:ext cx="399007" cy="586698"/>
            <a:chOff x="2498261" y="940045"/>
            <a:chExt cx="399007" cy="586698"/>
          </a:xfrm>
        </p:grpSpPr>
        <p:grpSp>
          <p:nvGrpSpPr>
            <p:cNvPr id="1019" name="Google Shape;1019;p47"/>
            <p:cNvGrpSpPr/>
            <p:nvPr/>
          </p:nvGrpSpPr>
          <p:grpSpPr>
            <a:xfrm>
              <a:off x="2498261" y="940045"/>
              <a:ext cx="399007" cy="586698"/>
              <a:chOff x="2498261" y="940045"/>
              <a:chExt cx="399007" cy="586698"/>
            </a:xfrm>
          </p:grpSpPr>
          <p:cxnSp>
            <p:nvCxnSpPr>
              <p:cNvPr id="1020" name="Google Shape;1020;p47"/>
              <p:cNvCxnSpPr/>
              <p:nvPr/>
            </p:nvCxnSpPr>
            <p:spPr>
              <a:xfrm>
                <a:off x="2498265" y="941392"/>
                <a:ext cx="0" cy="585351"/>
              </a:xfrm>
              <a:prstGeom prst="straightConnector1">
                <a:avLst/>
              </a:prstGeom>
              <a:noFill/>
              <a:ln cap="flat" cmpd="sng" w="19050">
                <a:solidFill>
                  <a:srgbClr val="006B37"/>
                </a:solidFill>
                <a:prstDash val="solid"/>
                <a:round/>
                <a:headEnd len="med" w="med" type="none"/>
                <a:tailEnd len="med" w="med" type="none"/>
              </a:ln>
            </p:spPr>
          </p:cxnSp>
          <p:cxnSp>
            <p:nvCxnSpPr>
              <p:cNvPr id="1021" name="Google Shape;1021;p47"/>
              <p:cNvCxnSpPr/>
              <p:nvPr/>
            </p:nvCxnSpPr>
            <p:spPr>
              <a:xfrm flipH="1" rot="10800000">
                <a:off x="2498261" y="940045"/>
                <a:ext cx="399007" cy="1351"/>
              </a:xfrm>
              <a:prstGeom prst="straightConnector1">
                <a:avLst/>
              </a:prstGeom>
              <a:noFill/>
              <a:ln cap="flat" cmpd="sng" w="19050">
                <a:solidFill>
                  <a:srgbClr val="006B37"/>
                </a:solidFill>
                <a:prstDash val="solid"/>
                <a:round/>
                <a:headEnd len="med" w="med" type="none"/>
                <a:tailEnd len="med" w="med" type="none"/>
              </a:ln>
            </p:spPr>
          </p:cxnSp>
        </p:grpSp>
        <p:grpSp>
          <p:nvGrpSpPr>
            <p:cNvPr id="1022" name="Google Shape;1022;p47"/>
            <p:cNvGrpSpPr/>
            <p:nvPr/>
          </p:nvGrpSpPr>
          <p:grpSpPr>
            <a:xfrm>
              <a:off x="2596357" y="1034853"/>
              <a:ext cx="202854" cy="313812"/>
              <a:chOff x="2596357" y="1034853"/>
              <a:chExt cx="202854" cy="313812"/>
            </a:xfrm>
          </p:grpSpPr>
          <p:cxnSp>
            <p:nvCxnSpPr>
              <p:cNvPr id="1023" name="Google Shape;1023;p47"/>
              <p:cNvCxnSpPr/>
              <p:nvPr/>
            </p:nvCxnSpPr>
            <p:spPr>
              <a:xfrm>
                <a:off x="2596358" y="1035573"/>
                <a:ext cx="0" cy="313092"/>
              </a:xfrm>
              <a:prstGeom prst="straightConnector1">
                <a:avLst/>
              </a:prstGeom>
              <a:noFill/>
              <a:ln cap="flat" cmpd="sng" w="19050">
                <a:solidFill>
                  <a:srgbClr val="006B37"/>
                </a:solidFill>
                <a:prstDash val="solid"/>
                <a:round/>
                <a:headEnd len="med" w="med" type="none"/>
                <a:tailEnd len="med" w="med" type="none"/>
              </a:ln>
            </p:spPr>
          </p:cxnSp>
          <p:cxnSp>
            <p:nvCxnSpPr>
              <p:cNvPr id="1024" name="Google Shape;1024;p47"/>
              <p:cNvCxnSpPr/>
              <p:nvPr/>
            </p:nvCxnSpPr>
            <p:spPr>
              <a:xfrm flipH="1" rot="10800000">
                <a:off x="2596357" y="1034853"/>
                <a:ext cx="202854" cy="723"/>
              </a:xfrm>
              <a:prstGeom prst="straightConnector1">
                <a:avLst/>
              </a:prstGeom>
              <a:noFill/>
              <a:ln cap="flat" cmpd="sng" w="19050">
                <a:solidFill>
                  <a:srgbClr val="006B37"/>
                </a:solidFill>
                <a:prstDash val="solid"/>
                <a:round/>
                <a:headEnd len="med" w="med" type="none"/>
                <a:tailEnd len="med" w="med" type="none"/>
              </a:ln>
            </p:spPr>
          </p:cxnSp>
        </p:grpSp>
      </p:grpSp>
      <p:grpSp>
        <p:nvGrpSpPr>
          <p:cNvPr id="1025" name="Google Shape;1025;p47"/>
          <p:cNvGrpSpPr/>
          <p:nvPr/>
        </p:nvGrpSpPr>
        <p:grpSpPr>
          <a:xfrm>
            <a:off x="14633339" y="1373346"/>
            <a:ext cx="511678" cy="586698"/>
            <a:chOff x="14633339" y="1373346"/>
            <a:chExt cx="511678" cy="586698"/>
          </a:xfrm>
        </p:grpSpPr>
        <p:grpSp>
          <p:nvGrpSpPr>
            <p:cNvPr id="1026" name="Google Shape;1026;p47"/>
            <p:cNvGrpSpPr/>
            <p:nvPr/>
          </p:nvGrpSpPr>
          <p:grpSpPr>
            <a:xfrm rot="10800000">
              <a:off x="14633339" y="1373346"/>
              <a:ext cx="511678" cy="586698"/>
              <a:chOff x="1909300" y="2572225"/>
              <a:chExt cx="1135800" cy="1172692"/>
            </a:xfrm>
          </p:grpSpPr>
          <p:cxnSp>
            <p:nvCxnSpPr>
              <p:cNvPr id="1027" name="Google Shape;1027;p47"/>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28" name="Google Shape;1028;p47"/>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29" name="Google Shape;1029;p47"/>
            <p:cNvGrpSpPr/>
            <p:nvPr/>
          </p:nvGrpSpPr>
          <p:grpSpPr>
            <a:xfrm rot="10800000">
              <a:off x="14858789" y="1624398"/>
              <a:ext cx="188502" cy="230338"/>
              <a:chOff x="1909300" y="2572225"/>
              <a:chExt cx="1135800" cy="1172692"/>
            </a:xfrm>
          </p:grpSpPr>
          <p:cxnSp>
            <p:nvCxnSpPr>
              <p:cNvPr id="1030" name="Google Shape;1030;p47"/>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31" name="Google Shape;1031;p47"/>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graphicFrame>
        <p:nvGraphicFramePr>
          <p:cNvPr id="1032" name="Google Shape;1032;p47"/>
          <p:cNvGraphicFramePr/>
          <p:nvPr/>
        </p:nvGraphicFramePr>
        <p:xfrm>
          <a:off x="1395950" y="2320900"/>
          <a:ext cx="3000000" cy="3000000"/>
        </p:xfrm>
        <a:graphic>
          <a:graphicData uri="http://schemas.openxmlformats.org/drawingml/2006/table">
            <a:tbl>
              <a:tblPr>
                <a:noFill/>
                <a:tableStyleId>{46ABE9EB-808C-4965-817A-DF25B979A031}</a:tableStyleId>
              </a:tblPr>
              <a:tblGrid>
                <a:gridCol w="3563200"/>
                <a:gridCol w="5160250"/>
                <a:gridCol w="3030350"/>
                <a:gridCol w="4287450"/>
              </a:tblGrid>
              <a:tr h="381000">
                <a:tc gridSpan="4">
                  <a:txBody>
                    <a:bodyPr/>
                    <a:lstStyle/>
                    <a:p>
                      <a:pPr indent="0" lvl="0" marL="0" rtl="0" algn="ctr">
                        <a:spcBef>
                          <a:spcPts val="0"/>
                        </a:spcBef>
                        <a:spcAft>
                          <a:spcPts val="0"/>
                        </a:spcAft>
                        <a:buNone/>
                      </a:pPr>
                      <a:r>
                        <a:rPr b="1" lang="en-US" sz="2300"/>
                        <a:t>ESSAY PLANNER</a:t>
                      </a:r>
                      <a:endParaRPr b="1" sz="2300"/>
                    </a:p>
                  </a:txBody>
                  <a:tcPr marT="91425" marB="91425" marR="91425" marL="91425"/>
                </a:tc>
                <a:tc hMerge="1"/>
                <a:tc hMerge="1"/>
                <a:tc hMerge="1"/>
              </a:tr>
              <a:tr h="381000">
                <a:tc gridSpan="3">
                  <a:txBody>
                    <a:bodyPr/>
                    <a:lstStyle/>
                    <a:p>
                      <a:pPr indent="0" lvl="0" marL="0" rtl="0" algn="l">
                        <a:lnSpc>
                          <a:spcPct val="115000"/>
                        </a:lnSpc>
                        <a:spcBef>
                          <a:spcPts val="0"/>
                        </a:spcBef>
                        <a:spcAft>
                          <a:spcPts val="0"/>
                        </a:spcAft>
                        <a:buNone/>
                      </a:pPr>
                      <a:r>
                        <a:rPr b="1" lang="en-US" sz="1700"/>
                        <a:t>Introduction</a:t>
                      </a:r>
                      <a:endParaRPr b="1" sz="1700"/>
                    </a:p>
                  </a:txBody>
                  <a:tcPr marT="91425" marB="91425" marR="91425" marL="91425">
                    <a:lnB cap="flat" cmpd="sng" w="9525">
                      <a:solidFill>
                        <a:srgbClr val="9E9E9E">
                          <a:alpha val="0"/>
                        </a:srgbClr>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lang="en-US" sz="1700"/>
                        <a:t>Themes</a:t>
                      </a:r>
                      <a:endParaRPr sz="1700"/>
                    </a:p>
                  </a:txBody>
                  <a:tcPr marT="91425" marB="91425" marR="91425" marL="91425">
                    <a:lnB cap="flat" cmpd="sng" w="9525">
                      <a:solidFill>
                        <a:srgbClr val="9E9E9E">
                          <a:alpha val="0"/>
                        </a:srgbClr>
                      </a:solidFill>
                      <a:prstDash val="solid"/>
                      <a:round/>
                      <a:headEnd len="sm" w="sm" type="none"/>
                      <a:tailEnd len="sm" w="sm" type="none"/>
                    </a:lnB>
                  </a:tcPr>
                </a:tc>
              </a:tr>
              <a:tr h="381000">
                <a:tc gridSpan="3">
                  <a:txBody>
                    <a:bodyPr/>
                    <a:lstStyle/>
                    <a:p>
                      <a:pPr indent="0" lvl="0" marL="0" rtl="0" algn="l">
                        <a:lnSpc>
                          <a:spcPct val="115000"/>
                        </a:lnSpc>
                        <a:spcBef>
                          <a:spcPts val="0"/>
                        </a:spcBef>
                        <a:spcAft>
                          <a:spcPts val="0"/>
                        </a:spcAft>
                        <a:buNone/>
                      </a:pPr>
                      <a:r>
                        <a:rPr lang="en-US" sz="1700"/>
                        <a:t>General topic</a:t>
                      </a:r>
                      <a:r>
                        <a:rPr lang="en-US" sz="1700"/>
                        <a:t>: </a:t>
                      </a:r>
                      <a:endParaRPr sz="1700">
                        <a:solidFill>
                          <a:srgbClr val="0000FF"/>
                        </a:solidFill>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gridSpan="3">
                  <a:txBody>
                    <a:bodyPr/>
                    <a:lstStyle/>
                    <a:p>
                      <a:pPr indent="0" lvl="0" marL="0" rtl="0" algn="l">
                        <a:lnSpc>
                          <a:spcPct val="115000"/>
                        </a:lnSpc>
                        <a:spcBef>
                          <a:spcPts val="0"/>
                        </a:spcBef>
                        <a:spcAft>
                          <a:spcPts val="0"/>
                        </a:spcAft>
                        <a:buNone/>
                      </a:pPr>
                      <a:r>
                        <a:rPr lang="en-US" sz="1700"/>
                        <a:t>Issue to discuss: </a:t>
                      </a:r>
                      <a:endParaRPr sz="1700">
                        <a:solidFill>
                          <a:srgbClr val="0000FF"/>
                        </a:solidFill>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gridSpan="3">
                  <a:txBody>
                    <a:bodyPr/>
                    <a:lstStyle/>
                    <a:p>
                      <a:pPr indent="0" lvl="0" marL="0" rtl="0" algn="l">
                        <a:lnSpc>
                          <a:spcPct val="115000"/>
                        </a:lnSpc>
                        <a:spcBef>
                          <a:spcPts val="0"/>
                        </a:spcBef>
                        <a:spcAft>
                          <a:spcPts val="0"/>
                        </a:spcAft>
                        <a:buNone/>
                      </a:pPr>
                      <a:r>
                        <a:rPr lang="en-US" sz="1700"/>
                        <a:t>My initial position: </a:t>
                      </a:r>
                      <a:endParaRPr sz="1700">
                        <a:solidFill>
                          <a:srgbClr val="0000FF"/>
                        </a:solidFill>
                      </a:endParaRPr>
                    </a:p>
                  </a:txBody>
                  <a:tcPr marT="91425" marB="91425" marR="91425" marL="91425">
                    <a:lnT cap="flat" cmpd="sng" w="9525">
                      <a:solidFill>
                        <a:srgbClr val="9E9E9E">
                          <a:alpha val="0"/>
                        </a:srgbClr>
                      </a:solidFill>
                      <a:prstDash val="solid"/>
                      <a:round/>
                      <a:headEnd len="sm" w="sm" type="none"/>
                      <a:tailEnd len="sm" w="sm" type="none"/>
                    </a:lnT>
                  </a:tcPr>
                </a:tc>
                <a:tc hMerge="1"/>
                <a:tc hMerge="1"/>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r>
              <a:tr h="381425">
                <a:tc gridSpan="2">
                  <a:txBody>
                    <a:bodyPr/>
                    <a:lstStyle/>
                    <a:p>
                      <a:pPr indent="0" lvl="0" marL="0" rtl="0" algn="l">
                        <a:lnSpc>
                          <a:spcPct val="115000"/>
                        </a:lnSpc>
                        <a:spcBef>
                          <a:spcPts val="0"/>
                        </a:spcBef>
                        <a:spcAft>
                          <a:spcPts val="0"/>
                        </a:spcAft>
                        <a:buNone/>
                      </a:pPr>
                      <a:r>
                        <a:rPr b="1" lang="en-US" sz="1700"/>
                        <a:t>Side A: </a:t>
                      </a:r>
                      <a:endParaRPr sz="1700">
                        <a:solidFill>
                          <a:srgbClr val="0000FF"/>
                        </a:solidFill>
                      </a:endParaRPr>
                    </a:p>
                  </a:txBody>
                  <a:tcPr marT="91425" marB="91425" marR="91425" marL="91425"/>
                </a:tc>
                <a:tc hMerge="1"/>
                <a:tc gridSpan="2">
                  <a:txBody>
                    <a:bodyPr/>
                    <a:lstStyle/>
                    <a:p>
                      <a:pPr indent="0" lvl="0" marL="0" rtl="0" algn="l">
                        <a:lnSpc>
                          <a:spcPct val="115000"/>
                        </a:lnSpc>
                        <a:spcBef>
                          <a:spcPts val="0"/>
                        </a:spcBef>
                        <a:spcAft>
                          <a:spcPts val="0"/>
                        </a:spcAft>
                        <a:buNone/>
                      </a:pPr>
                      <a:r>
                        <a:rPr b="1" lang="en-US" sz="1700"/>
                        <a:t>Side B: </a:t>
                      </a:r>
                      <a:endParaRPr sz="1700">
                        <a:solidFill>
                          <a:srgbClr val="0000FF"/>
                        </a:solidFill>
                      </a:endParaRPr>
                    </a:p>
                  </a:txBody>
                  <a:tcPr marT="91425" marB="91425" marR="91425" marL="91425"/>
                </a:tc>
                <a:tc hMerge="1"/>
              </a:tr>
              <a:tr h="381425">
                <a:tc gridSpan="2">
                  <a:txBody>
                    <a:bodyPr/>
                    <a:lstStyle/>
                    <a:p>
                      <a:pPr indent="0" lvl="0" marL="0" rtl="0" algn="l">
                        <a:lnSpc>
                          <a:spcPct val="115000"/>
                        </a:lnSpc>
                        <a:spcBef>
                          <a:spcPts val="0"/>
                        </a:spcBef>
                        <a:spcAft>
                          <a:spcPts val="0"/>
                        </a:spcAft>
                        <a:buNone/>
                      </a:pPr>
                      <a:r>
                        <a:rPr b="1" lang="en-US" sz="1700"/>
                        <a:t>Main topic: </a:t>
                      </a:r>
                      <a:endParaRPr sz="1700">
                        <a:solidFill>
                          <a:srgbClr val="0000FF"/>
                        </a:solidFill>
                      </a:endParaRPr>
                    </a:p>
                  </a:txBody>
                  <a:tcPr marT="91425" marB="91425" marR="91425" marL="91425"/>
                </a:tc>
                <a:tc hMerge="1"/>
                <a:tc gridSpan="2">
                  <a:txBody>
                    <a:bodyPr/>
                    <a:lstStyle/>
                    <a:p>
                      <a:pPr indent="0" lvl="0" marL="0" rtl="0" algn="l">
                        <a:lnSpc>
                          <a:spcPct val="115000"/>
                        </a:lnSpc>
                        <a:spcBef>
                          <a:spcPts val="0"/>
                        </a:spcBef>
                        <a:spcAft>
                          <a:spcPts val="0"/>
                        </a:spcAft>
                        <a:buNone/>
                      </a:pPr>
                      <a:r>
                        <a:rPr b="1" lang="en-US" sz="1700"/>
                        <a:t>Main topic: </a:t>
                      </a:r>
                      <a:endParaRPr b="1" sz="1700"/>
                    </a:p>
                  </a:txBody>
                  <a:tcPr marT="91425" marB="91425" marR="91425" marL="91425">
                    <a:lnB cap="flat" cmpd="sng" w="9525">
                      <a:solidFill>
                        <a:srgbClr val="9E9E9E"/>
                      </a:solidFill>
                      <a:prstDash val="solid"/>
                      <a:round/>
                      <a:headEnd len="sm" w="sm" type="none"/>
                      <a:tailEnd len="sm" w="sm" type="none"/>
                    </a:lnB>
                  </a:tcPr>
                </a:tc>
                <a:tc hMerge="1"/>
              </a:tr>
              <a:tr h="381425">
                <a:tc gridSpan="2">
                  <a:txBody>
                    <a:bodyPr/>
                    <a:lstStyle/>
                    <a:p>
                      <a:pPr indent="0" lvl="0" marL="0" rtl="0" algn="l">
                        <a:lnSpc>
                          <a:spcPct val="115000"/>
                        </a:lnSpc>
                        <a:spcBef>
                          <a:spcPts val="0"/>
                        </a:spcBef>
                        <a:spcAft>
                          <a:spcPts val="0"/>
                        </a:spcAft>
                        <a:buNone/>
                      </a:pPr>
                      <a:r>
                        <a:rPr lang="en-US" sz="1700"/>
                        <a:t>1. Money: </a:t>
                      </a:r>
                      <a:endParaRPr sz="1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hMerge="1"/>
                <a:tc gridSpan="2">
                  <a:txBody>
                    <a:bodyPr/>
                    <a:lstStyle/>
                    <a:p>
                      <a:pPr indent="0" lvl="0" marL="0" rtl="0" algn="l">
                        <a:lnSpc>
                          <a:spcPct val="115000"/>
                        </a:lnSpc>
                        <a:spcBef>
                          <a:spcPts val="0"/>
                        </a:spcBef>
                        <a:spcAft>
                          <a:spcPts val="0"/>
                        </a:spcAft>
                        <a:buNone/>
                      </a:pPr>
                      <a:r>
                        <a:rPr lang="en-US" sz="1700"/>
                        <a:t>1. Money: </a:t>
                      </a:r>
                      <a:endParaRPr sz="1700">
                        <a:solidFill>
                          <a:srgbClr val="00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81425">
                <a:tc gridSpan="2">
                  <a:txBody>
                    <a:bodyPr/>
                    <a:lstStyle/>
                    <a:p>
                      <a:pPr indent="0" lvl="0" marL="0" rtl="0" algn="l">
                        <a:lnSpc>
                          <a:spcPct val="115000"/>
                        </a:lnSpc>
                        <a:spcBef>
                          <a:spcPts val="0"/>
                        </a:spcBef>
                        <a:spcAft>
                          <a:spcPts val="0"/>
                        </a:spcAft>
                        <a:buNone/>
                      </a:pPr>
                      <a:r>
                        <a:rPr lang="en-US" sz="1700"/>
                        <a:t>2. Life/living: </a:t>
                      </a:r>
                      <a:endParaRPr sz="1700">
                        <a:solidFill>
                          <a:srgbClr val="0000FF"/>
                        </a:solidFill>
                      </a:endParaRPr>
                    </a:p>
                  </a:txBody>
                  <a:tcPr marT="91425" marB="91425" marR="91425" marL="91425"/>
                </a:tc>
                <a:tc hMerge="1"/>
                <a:tc gridSpan="2">
                  <a:txBody>
                    <a:bodyPr/>
                    <a:lstStyle/>
                    <a:p>
                      <a:pPr indent="0" lvl="0" marL="0" rtl="0" algn="l">
                        <a:lnSpc>
                          <a:spcPct val="115000"/>
                        </a:lnSpc>
                        <a:spcBef>
                          <a:spcPts val="0"/>
                        </a:spcBef>
                        <a:spcAft>
                          <a:spcPts val="0"/>
                        </a:spcAft>
                        <a:buNone/>
                      </a:pPr>
                      <a:r>
                        <a:rPr lang="en-US" sz="1700"/>
                        <a:t>2. Life/living:</a:t>
                      </a:r>
                      <a:endParaRPr sz="1700"/>
                    </a:p>
                    <a:p>
                      <a:pPr indent="0" lvl="0" marL="0" rtl="0" algn="l">
                        <a:lnSpc>
                          <a:spcPct val="115000"/>
                        </a:lnSpc>
                        <a:spcBef>
                          <a:spcPts val="0"/>
                        </a:spcBef>
                        <a:spcAft>
                          <a:spcPts val="0"/>
                        </a:spcAft>
                        <a:buNone/>
                      </a:pPr>
                      <a:r>
                        <a:t/>
                      </a:r>
                      <a:endParaRPr sz="1700">
                        <a:solidFill>
                          <a:srgbClr val="0000FF"/>
                        </a:solidFill>
                      </a:endParaRPr>
                    </a:p>
                  </a:txBody>
                  <a:tcPr marT="91425" marB="91425" marR="91425" marL="91425">
                    <a:lnT cap="flat" cmpd="sng" w="9525">
                      <a:solidFill>
                        <a:srgbClr val="9E9E9E"/>
                      </a:solidFill>
                      <a:prstDash val="solid"/>
                      <a:round/>
                      <a:headEnd len="sm" w="sm" type="none"/>
                      <a:tailEnd len="sm" w="sm" type="none"/>
                    </a:lnT>
                  </a:tcPr>
                </a:tc>
                <a:tc hMerge="1"/>
              </a:tr>
              <a:tr h="381425">
                <a:tc gridSpan="2">
                  <a:txBody>
                    <a:bodyPr/>
                    <a:lstStyle/>
                    <a:p>
                      <a:pPr indent="0" lvl="0" marL="0" rtl="0" algn="l">
                        <a:lnSpc>
                          <a:spcPct val="115000"/>
                        </a:lnSpc>
                        <a:spcBef>
                          <a:spcPts val="0"/>
                        </a:spcBef>
                        <a:spcAft>
                          <a:spcPts val="0"/>
                        </a:spcAft>
                        <a:buNone/>
                      </a:pPr>
                      <a:r>
                        <a:rPr lang="en-US" sz="1700"/>
                        <a:t>3. Work: </a:t>
                      </a:r>
                      <a:endParaRPr sz="1700">
                        <a:solidFill>
                          <a:srgbClr val="0000FF"/>
                        </a:solidFill>
                      </a:endParaRPr>
                    </a:p>
                  </a:txBody>
                  <a:tcPr marT="91425" marB="91425" marR="91425" marL="91425"/>
                </a:tc>
                <a:tc hMerge="1"/>
                <a:tc gridSpan="2">
                  <a:txBody>
                    <a:bodyPr/>
                    <a:lstStyle/>
                    <a:p>
                      <a:pPr indent="0" lvl="0" marL="0" rtl="0" algn="l">
                        <a:lnSpc>
                          <a:spcPct val="115000"/>
                        </a:lnSpc>
                        <a:spcBef>
                          <a:spcPts val="0"/>
                        </a:spcBef>
                        <a:spcAft>
                          <a:spcPts val="0"/>
                        </a:spcAft>
                        <a:buNone/>
                      </a:pPr>
                      <a:r>
                        <a:rPr lang="en-US" sz="1700"/>
                        <a:t>3. Work: </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a:txBody>
                  <a:tcPr marT="91425" marB="91425" marR="91425" marL="91425"/>
                </a:tc>
                <a:tc hMerge="1"/>
              </a:tr>
              <a:tr h="381425">
                <a:tc gridSpan="2">
                  <a:txBody>
                    <a:bodyPr/>
                    <a:lstStyle/>
                    <a:p>
                      <a:pPr indent="0" lvl="0" marL="0" rtl="0" algn="l">
                        <a:lnSpc>
                          <a:spcPct val="115000"/>
                        </a:lnSpc>
                        <a:spcBef>
                          <a:spcPts val="0"/>
                        </a:spcBef>
                        <a:spcAft>
                          <a:spcPts val="0"/>
                        </a:spcAft>
                        <a:buNone/>
                      </a:pPr>
                      <a:r>
                        <a:rPr lang="en-US" sz="1700"/>
                        <a:t>What did I show or prove?</a:t>
                      </a:r>
                      <a:endParaRPr sz="1700"/>
                    </a:p>
                    <a:p>
                      <a:pPr indent="0" lvl="0" marL="0" rtl="0" algn="l">
                        <a:lnSpc>
                          <a:spcPct val="115000"/>
                        </a:lnSpc>
                        <a:spcBef>
                          <a:spcPts val="0"/>
                        </a:spcBef>
                        <a:spcAft>
                          <a:spcPts val="0"/>
                        </a:spcAft>
                        <a:buNone/>
                      </a:pPr>
                      <a:r>
                        <a:rPr lang="en-US" sz="1700"/>
                        <a:t> </a:t>
                      </a:r>
                      <a:endParaRPr sz="1700">
                        <a:solidFill>
                          <a:srgbClr val="0000FF"/>
                        </a:solidFill>
                      </a:endParaRPr>
                    </a:p>
                  </a:txBody>
                  <a:tcPr marT="91425" marB="91425" marR="91425" marL="91425"/>
                </a:tc>
                <a:tc hMerge="1"/>
                <a:tc gridSpan="2">
                  <a:txBody>
                    <a:bodyPr/>
                    <a:lstStyle/>
                    <a:p>
                      <a:pPr indent="0" lvl="0" marL="0" rtl="0" algn="l">
                        <a:lnSpc>
                          <a:spcPct val="115000"/>
                        </a:lnSpc>
                        <a:spcBef>
                          <a:spcPts val="0"/>
                        </a:spcBef>
                        <a:spcAft>
                          <a:spcPts val="0"/>
                        </a:spcAft>
                        <a:buNone/>
                      </a:pPr>
                      <a:r>
                        <a:rPr lang="en-US" sz="1700"/>
                        <a:t>What did I show or prove? </a:t>
                      </a:r>
                      <a:endParaRPr sz="1700"/>
                    </a:p>
                  </a:txBody>
                  <a:tcPr marT="91425" marB="91425" marR="91425" marL="91425"/>
                </a:tc>
                <a:tc hMerge="1"/>
              </a:tr>
              <a:tr h="381425">
                <a:tc gridSpan="4">
                  <a:txBody>
                    <a:bodyPr/>
                    <a:lstStyle/>
                    <a:p>
                      <a:pPr indent="0" lvl="0" marL="0" rtl="0" algn="l">
                        <a:lnSpc>
                          <a:spcPct val="115000"/>
                        </a:lnSpc>
                        <a:spcBef>
                          <a:spcPts val="0"/>
                        </a:spcBef>
                        <a:spcAft>
                          <a:spcPts val="0"/>
                        </a:spcAft>
                        <a:buNone/>
                      </a:pPr>
                      <a:r>
                        <a:rPr b="1" lang="en-US" sz="1700"/>
                        <a:t>Conclusion </a:t>
                      </a:r>
                      <a:endParaRPr sz="1700"/>
                    </a:p>
                    <a:p>
                      <a:pPr indent="0" lvl="0" marL="0" rtl="0" algn="l">
                        <a:lnSpc>
                          <a:spcPct val="115000"/>
                        </a:lnSpc>
                        <a:spcBef>
                          <a:spcPts val="1000"/>
                        </a:spcBef>
                        <a:spcAft>
                          <a:spcPts val="0"/>
                        </a:spcAft>
                        <a:buNone/>
                      </a:pPr>
                      <a:r>
                        <a:rPr lang="en-US" sz="1700"/>
                        <a:t>Summary my main points:</a:t>
                      </a:r>
                      <a:r>
                        <a:rPr lang="en-US" sz="1700">
                          <a:solidFill>
                            <a:srgbClr val="0000FF"/>
                          </a:solidFill>
                        </a:rPr>
                        <a:t>.</a:t>
                      </a:r>
                      <a:endParaRPr sz="1700">
                        <a:solidFill>
                          <a:srgbClr val="0000FF"/>
                        </a:solidFill>
                      </a:endParaRPr>
                    </a:p>
                    <a:p>
                      <a:pPr indent="0" lvl="0" marL="0" rtl="0" algn="l">
                        <a:lnSpc>
                          <a:spcPct val="115000"/>
                        </a:lnSpc>
                        <a:spcBef>
                          <a:spcPts val="1000"/>
                        </a:spcBef>
                        <a:spcAft>
                          <a:spcPts val="0"/>
                        </a:spcAft>
                        <a:buNone/>
                      </a:pPr>
                      <a:r>
                        <a:rPr lang="en-US" sz="1700"/>
                        <a:t>My final point:</a:t>
                      </a:r>
                      <a:r>
                        <a:rPr lang="en-US" sz="1700">
                          <a:solidFill>
                            <a:srgbClr val="0000FF"/>
                          </a:solidFill>
                        </a:rPr>
                        <a:t> </a:t>
                      </a:r>
                      <a:endParaRPr sz="1700">
                        <a:solidFill>
                          <a:srgbClr val="0000FF"/>
                        </a:solidFill>
                      </a:endParaRPr>
                    </a:p>
                  </a:txBody>
                  <a:tcPr marT="91425" marB="91425" marR="91425" marL="91425"/>
                </a:tc>
                <a:tc hMerge="1"/>
                <a:tc hMerge="1"/>
                <a:tc hMerge="1"/>
              </a:tr>
            </a:tbl>
          </a:graphicData>
        </a:graphic>
      </p:graphicFrame>
      <p:pic>
        <p:nvPicPr>
          <p:cNvPr id="1033" name="Google Shape;1033;p47"/>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034" name="Google Shape;1034;p47"/>
          <p:cNvSpPr txBox="1"/>
          <p:nvPr/>
        </p:nvSpPr>
        <p:spPr>
          <a:xfrm>
            <a:off x="2811200" y="3296175"/>
            <a:ext cx="49830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Famous people/Fame/being a celebrity</a:t>
            </a:r>
            <a:endParaRPr sz="4200">
              <a:solidFill>
                <a:schemeClr val="dk1"/>
              </a:solidFill>
              <a:latin typeface="Roboto"/>
              <a:ea typeface="Roboto"/>
              <a:cs typeface="Roboto"/>
              <a:sym typeface="Roboto"/>
            </a:endParaRPr>
          </a:p>
        </p:txBody>
      </p:sp>
      <p:sp>
        <p:nvSpPr>
          <p:cNvPr id="1035" name="Google Shape;1035;p47"/>
          <p:cNvSpPr txBox="1"/>
          <p:nvPr/>
        </p:nvSpPr>
        <p:spPr>
          <a:xfrm>
            <a:off x="3009025" y="374150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Does being a celebrity have more benefits or problems?</a:t>
            </a:r>
            <a:endParaRPr sz="4200">
              <a:solidFill>
                <a:schemeClr val="dk1"/>
              </a:solidFill>
              <a:latin typeface="Roboto"/>
              <a:ea typeface="Roboto"/>
              <a:cs typeface="Roboto"/>
              <a:sym typeface="Roboto"/>
            </a:endParaRPr>
          </a:p>
        </p:txBody>
      </p:sp>
      <p:sp>
        <p:nvSpPr>
          <p:cNvPr id="1036" name="Google Shape;1036;p47"/>
          <p:cNvSpPr txBox="1"/>
          <p:nvPr/>
        </p:nvSpPr>
        <p:spPr>
          <a:xfrm>
            <a:off x="3189925" y="4182575"/>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I think there are more problems</a:t>
            </a:r>
            <a:endParaRPr sz="4200">
              <a:solidFill>
                <a:schemeClr val="dk1"/>
              </a:solidFill>
              <a:latin typeface="Roboto"/>
              <a:ea typeface="Roboto"/>
              <a:cs typeface="Roboto"/>
              <a:sym typeface="Roboto"/>
            </a:endParaRPr>
          </a:p>
        </p:txBody>
      </p:sp>
      <p:sp>
        <p:nvSpPr>
          <p:cNvPr id="1037" name="Google Shape;1037;p47"/>
          <p:cNvSpPr txBox="1"/>
          <p:nvPr/>
        </p:nvSpPr>
        <p:spPr>
          <a:xfrm>
            <a:off x="13149750" y="3296175"/>
            <a:ext cx="1931100" cy="287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FF"/>
              </a:buClr>
              <a:buSzPts val="1700"/>
              <a:buChar char="●"/>
            </a:pPr>
            <a:r>
              <a:rPr lang="en-US" sz="1700">
                <a:solidFill>
                  <a:srgbClr val="0000FF"/>
                </a:solidFill>
              </a:rPr>
              <a:t>money</a:t>
            </a:r>
            <a:endParaRPr sz="1700">
              <a:solidFill>
                <a:srgbClr val="0000FF"/>
              </a:solidFill>
            </a:endParaRPr>
          </a:p>
          <a:p>
            <a:pPr indent="-336550" lvl="0" marL="457200" rtl="0" algn="l">
              <a:lnSpc>
                <a:spcPct val="115000"/>
              </a:lnSpc>
              <a:spcBef>
                <a:spcPts val="0"/>
              </a:spcBef>
              <a:spcAft>
                <a:spcPts val="0"/>
              </a:spcAft>
              <a:buClr>
                <a:srgbClr val="0000FF"/>
              </a:buClr>
              <a:buSzPts val="1700"/>
              <a:buChar char="●"/>
            </a:pPr>
            <a:r>
              <a:rPr lang="en-US" sz="1700">
                <a:solidFill>
                  <a:srgbClr val="0000FF"/>
                </a:solidFill>
              </a:rPr>
              <a:t>life/living</a:t>
            </a:r>
            <a:endParaRPr sz="1700">
              <a:solidFill>
                <a:srgbClr val="0000FF"/>
              </a:solidFill>
            </a:endParaRPr>
          </a:p>
          <a:p>
            <a:pPr indent="-336550" lvl="0" marL="457200" rtl="0" algn="l">
              <a:lnSpc>
                <a:spcPct val="115000"/>
              </a:lnSpc>
              <a:spcBef>
                <a:spcPts val="0"/>
              </a:spcBef>
              <a:spcAft>
                <a:spcPts val="0"/>
              </a:spcAft>
              <a:buClr>
                <a:srgbClr val="0000FF"/>
              </a:buClr>
              <a:buSzPts val="1700"/>
              <a:buChar char="●"/>
            </a:pPr>
            <a:r>
              <a:rPr lang="en-US" sz="1700">
                <a:solidFill>
                  <a:srgbClr val="0000FF"/>
                </a:solidFill>
              </a:rPr>
              <a:t>work</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
        <p:nvSpPr>
          <p:cNvPr id="1038" name="Google Shape;1038;p47"/>
          <p:cNvSpPr txBox="1"/>
          <p:nvPr/>
        </p:nvSpPr>
        <p:spPr>
          <a:xfrm>
            <a:off x="2214375" y="4628025"/>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Benefits of being a celebrity</a:t>
            </a:r>
            <a:endParaRPr sz="4200">
              <a:solidFill>
                <a:schemeClr val="dk1"/>
              </a:solidFill>
              <a:latin typeface="Roboto"/>
              <a:ea typeface="Roboto"/>
              <a:cs typeface="Roboto"/>
              <a:sym typeface="Roboto"/>
            </a:endParaRPr>
          </a:p>
        </p:txBody>
      </p:sp>
      <p:sp>
        <p:nvSpPr>
          <p:cNvPr id="1039" name="Google Shape;1039;p47"/>
          <p:cNvSpPr txBox="1"/>
          <p:nvPr/>
        </p:nvSpPr>
        <p:spPr>
          <a:xfrm>
            <a:off x="2640875" y="506890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There are several benefits of being famous</a:t>
            </a:r>
            <a:endParaRPr sz="4200">
              <a:solidFill>
                <a:schemeClr val="dk1"/>
              </a:solidFill>
              <a:latin typeface="Roboto"/>
              <a:ea typeface="Roboto"/>
              <a:cs typeface="Roboto"/>
              <a:sym typeface="Roboto"/>
            </a:endParaRPr>
          </a:p>
        </p:txBody>
      </p:sp>
      <p:sp>
        <p:nvSpPr>
          <p:cNvPr id="1040" name="Google Shape;1040;p47"/>
          <p:cNvSpPr txBox="1"/>
          <p:nvPr/>
        </p:nvSpPr>
        <p:spPr>
          <a:xfrm>
            <a:off x="2422050" y="5509775"/>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being rich, enviable lifestyle (expensive cars, designed clothes…)</a:t>
            </a:r>
            <a:endParaRPr sz="4200">
              <a:solidFill>
                <a:schemeClr val="dk1"/>
              </a:solidFill>
              <a:latin typeface="Roboto"/>
              <a:ea typeface="Roboto"/>
              <a:cs typeface="Roboto"/>
              <a:sym typeface="Roboto"/>
            </a:endParaRPr>
          </a:p>
        </p:txBody>
      </p:sp>
      <p:sp>
        <p:nvSpPr>
          <p:cNvPr id="1041" name="Google Shape;1041;p47"/>
          <p:cNvSpPr txBox="1"/>
          <p:nvPr/>
        </p:nvSpPr>
        <p:spPr>
          <a:xfrm>
            <a:off x="2658800" y="5955225"/>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luxury life, attend best events…</a:t>
            </a:r>
            <a:endParaRPr sz="4200">
              <a:solidFill>
                <a:schemeClr val="dk1"/>
              </a:solidFill>
              <a:latin typeface="Roboto"/>
              <a:ea typeface="Roboto"/>
              <a:cs typeface="Roboto"/>
              <a:sym typeface="Roboto"/>
            </a:endParaRPr>
          </a:p>
        </p:txBody>
      </p:sp>
      <p:sp>
        <p:nvSpPr>
          <p:cNvPr id="1042" name="Google Shape;1042;p47"/>
          <p:cNvSpPr txBox="1"/>
          <p:nvPr/>
        </p:nvSpPr>
        <p:spPr>
          <a:xfrm>
            <a:off x="2267325" y="668915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many opportunities to earn money (joining reality shows, selling books, promoting products on TV, magazine or social media…)</a:t>
            </a:r>
            <a:endParaRPr sz="1700">
              <a:solidFill>
                <a:srgbClr val="0000FF"/>
              </a:solidFill>
            </a:endParaRPr>
          </a:p>
        </p:txBody>
      </p:sp>
      <p:sp>
        <p:nvSpPr>
          <p:cNvPr id="1043" name="Google Shape;1043;p47"/>
          <p:cNvSpPr txBox="1"/>
          <p:nvPr/>
        </p:nvSpPr>
        <p:spPr>
          <a:xfrm>
            <a:off x="4003600" y="7736100"/>
            <a:ext cx="60396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There are clear financial benefits for anyone who enjoys the idea of fame.</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
        <p:nvSpPr>
          <p:cNvPr id="1044" name="Google Shape;1044;p47"/>
          <p:cNvSpPr txBox="1"/>
          <p:nvPr/>
        </p:nvSpPr>
        <p:spPr>
          <a:xfrm>
            <a:off x="10924325" y="462790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Problems with being a celebrity</a:t>
            </a:r>
            <a:endParaRPr sz="4200">
              <a:solidFill>
                <a:schemeClr val="dk1"/>
              </a:solidFill>
              <a:latin typeface="Roboto"/>
              <a:ea typeface="Roboto"/>
              <a:cs typeface="Roboto"/>
              <a:sym typeface="Roboto"/>
            </a:endParaRPr>
          </a:p>
        </p:txBody>
      </p:sp>
      <p:sp>
        <p:nvSpPr>
          <p:cNvPr id="1045" name="Google Shape;1045;p47"/>
          <p:cNvSpPr txBox="1"/>
          <p:nvPr/>
        </p:nvSpPr>
        <p:spPr>
          <a:xfrm>
            <a:off x="11334038" y="506890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There are also problems</a:t>
            </a:r>
            <a:endParaRPr sz="4200">
              <a:solidFill>
                <a:schemeClr val="dk1"/>
              </a:solidFill>
              <a:latin typeface="Roboto"/>
              <a:ea typeface="Roboto"/>
              <a:cs typeface="Roboto"/>
              <a:sym typeface="Roboto"/>
            </a:endParaRPr>
          </a:p>
        </p:txBody>
      </p:sp>
      <p:sp>
        <p:nvSpPr>
          <p:cNvPr id="1046" name="Google Shape;1046;p47"/>
          <p:cNvSpPr txBox="1"/>
          <p:nvPr/>
        </p:nvSpPr>
        <p:spPr>
          <a:xfrm>
            <a:off x="11122988" y="5509900"/>
            <a:ext cx="69579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they have to spend a lot</a:t>
            </a:r>
            <a:endParaRPr sz="4200">
              <a:solidFill>
                <a:schemeClr val="dk1"/>
              </a:solidFill>
              <a:latin typeface="Roboto"/>
              <a:ea typeface="Roboto"/>
              <a:cs typeface="Roboto"/>
              <a:sym typeface="Roboto"/>
            </a:endParaRPr>
          </a:p>
        </p:txBody>
      </p:sp>
      <p:sp>
        <p:nvSpPr>
          <p:cNvPr id="1047" name="Google Shape;1047;p47"/>
          <p:cNvSpPr txBox="1"/>
          <p:nvPr/>
        </p:nvSpPr>
        <p:spPr>
          <a:xfrm>
            <a:off x="11410248" y="5950900"/>
            <a:ext cx="60396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little privacy (paparazzi follow, can’t go to normal restaurant or go shopping…); family life and relationship suffers</a:t>
            </a:r>
            <a:endParaRPr sz="4200">
              <a:solidFill>
                <a:schemeClr val="dk1"/>
              </a:solidFill>
              <a:latin typeface="Roboto"/>
              <a:ea typeface="Roboto"/>
              <a:cs typeface="Roboto"/>
              <a:sym typeface="Roboto"/>
            </a:endParaRPr>
          </a:p>
        </p:txBody>
      </p:sp>
      <p:sp>
        <p:nvSpPr>
          <p:cNvPr id="1048" name="Google Shape;1048;p47"/>
          <p:cNvSpPr txBox="1"/>
          <p:nvPr/>
        </p:nvSpPr>
        <p:spPr>
          <a:xfrm>
            <a:off x="11095498" y="6689150"/>
            <a:ext cx="60396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no “down” time</a:t>
            </a:r>
            <a:endParaRPr sz="1700">
              <a:solidFill>
                <a:srgbClr val="0000FF"/>
              </a:solidFill>
            </a:endParaRPr>
          </a:p>
          <a:p>
            <a:pPr indent="0" lvl="0" marL="0" rtl="0" algn="l">
              <a:lnSpc>
                <a:spcPct val="115000"/>
              </a:lnSpc>
              <a:spcBef>
                <a:spcPts val="0"/>
              </a:spcBef>
              <a:spcAft>
                <a:spcPts val="0"/>
              </a:spcAft>
              <a:buNone/>
            </a:pPr>
            <a:r>
              <a:rPr lang="en-US" sz="1700">
                <a:solidFill>
                  <a:srgbClr val="0000FF"/>
                </a:solidFill>
              </a:rPr>
              <a:t>the media make them famous but print both their good and bad stories</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
        <p:nvSpPr>
          <p:cNvPr id="1049" name="Google Shape;1049;p47"/>
          <p:cNvSpPr txBox="1"/>
          <p:nvPr/>
        </p:nvSpPr>
        <p:spPr>
          <a:xfrm>
            <a:off x="12764723" y="7723625"/>
            <a:ext cx="60396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They pay a high personal price for their fame</a:t>
            </a:r>
            <a:endParaRPr sz="1700">
              <a:solidFill>
                <a:srgbClr val="0000FF"/>
              </a:solidFill>
            </a:endParaRPr>
          </a:p>
        </p:txBody>
      </p:sp>
      <p:sp>
        <p:nvSpPr>
          <p:cNvPr id="1050" name="Google Shape;1050;p47"/>
          <p:cNvSpPr txBox="1"/>
          <p:nvPr/>
        </p:nvSpPr>
        <p:spPr>
          <a:xfrm>
            <a:off x="4003600" y="8908975"/>
            <a:ext cx="112068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Although there are financial benefits, they come at a very high price: loss of freedom, privacy life and relationships</a:t>
            </a:r>
            <a:endParaRPr sz="1700">
              <a:solidFill>
                <a:srgbClr val="0000FF"/>
              </a:solidFill>
            </a:endParaRPr>
          </a:p>
          <a:p>
            <a:pPr indent="0" lvl="0" marL="0" rtl="0" algn="l">
              <a:lnSpc>
                <a:spcPct val="115000"/>
              </a:lnSpc>
              <a:spcBef>
                <a:spcPts val="1000"/>
              </a:spcBef>
              <a:spcAft>
                <a:spcPts val="0"/>
              </a:spcAft>
              <a:buNone/>
            </a:pPr>
            <a:r>
              <a:t/>
            </a:r>
            <a:endParaRPr sz="1700">
              <a:solidFill>
                <a:srgbClr val="0000FF"/>
              </a:solidFill>
            </a:endParaRPr>
          </a:p>
        </p:txBody>
      </p:sp>
      <p:sp>
        <p:nvSpPr>
          <p:cNvPr id="1051" name="Google Shape;1051;p47"/>
          <p:cNvSpPr txBox="1"/>
          <p:nvPr/>
        </p:nvSpPr>
        <p:spPr>
          <a:xfrm>
            <a:off x="2811200" y="9347450"/>
            <a:ext cx="112068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0000FF"/>
                </a:solidFill>
              </a:rPr>
              <a:t>Personally I think there are more problems than benefits</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8"/>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1057" name="Google Shape;1057;p48"/>
          <p:cNvSpPr txBox="1"/>
          <p:nvPr/>
        </p:nvSpPr>
        <p:spPr>
          <a:xfrm>
            <a:off x="2860365" y="1907429"/>
            <a:ext cx="12055800" cy="102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000"/>
              <a:t>Being a celebrity - such as a famous film star or sports personality - brings problems as well as benefits. </a:t>
            </a:r>
            <a:endParaRPr sz="2000"/>
          </a:p>
          <a:p>
            <a:pPr indent="0" lvl="0" marL="0" rtl="0" algn="l">
              <a:spcBef>
                <a:spcPts val="0"/>
              </a:spcBef>
              <a:spcAft>
                <a:spcPts val="0"/>
              </a:spcAft>
              <a:buNone/>
            </a:pPr>
            <a:r>
              <a:rPr lang="en-US" sz="2000"/>
              <a:t>Do you think that being a celebrity brings more benefits or more problems?</a:t>
            </a:r>
            <a:endParaRPr b="1" sz="2000"/>
          </a:p>
        </p:txBody>
      </p:sp>
      <p:grpSp>
        <p:nvGrpSpPr>
          <p:cNvPr id="1058" name="Google Shape;1058;p48"/>
          <p:cNvGrpSpPr/>
          <p:nvPr/>
        </p:nvGrpSpPr>
        <p:grpSpPr>
          <a:xfrm>
            <a:off x="2368547" y="1754033"/>
            <a:ext cx="397371" cy="586698"/>
            <a:chOff x="2320861" y="1907420"/>
            <a:chExt cx="399007" cy="586698"/>
          </a:xfrm>
        </p:grpSpPr>
        <p:cxnSp>
          <p:nvCxnSpPr>
            <p:cNvPr id="1059" name="Google Shape;1059;p48"/>
            <p:cNvCxnSpPr/>
            <p:nvPr/>
          </p:nvCxnSpPr>
          <p:spPr>
            <a:xfrm>
              <a:off x="2320865" y="1908767"/>
              <a:ext cx="0" cy="585351"/>
            </a:xfrm>
            <a:prstGeom prst="straightConnector1">
              <a:avLst/>
            </a:prstGeom>
            <a:noFill/>
            <a:ln cap="flat" cmpd="sng" w="19050">
              <a:solidFill>
                <a:srgbClr val="006B37"/>
              </a:solidFill>
              <a:prstDash val="solid"/>
              <a:round/>
              <a:headEnd len="med" w="med" type="none"/>
              <a:tailEnd len="med" w="med" type="none"/>
            </a:ln>
          </p:spPr>
        </p:cxnSp>
        <p:cxnSp>
          <p:nvCxnSpPr>
            <p:cNvPr id="1060" name="Google Shape;1060;p48"/>
            <p:cNvCxnSpPr/>
            <p:nvPr/>
          </p:nvCxnSpPr>
          <p:spPr>
            <a:xfrm flipH="1" rot="10800000">
              <a:off x="2320861" y="1907420"/>
              <a:ext cx="399007" cy="1351"/>
            </a:xfrm>
            <a:prstGeom prst="straightConnector1">
              <a:avLst/>
            </a:prstGeom>
            <a:noFill/>
            <a:ln cap="flat" cmpd="sng" w="19050">
              <a:solidFill>
                <a:srgbClr val="006B37"/>
              </a:solidFill>
              <a:prstDash val="solid"/>
              <a:round/>
              <a:headEnd len="med" w="med" type="none"/>
              <a:tailEnd len="med" w="med" type="none"/>
            </a:ln>
          </p:spPr>
        </p:cxnSp>
        <p:cxnSp>
          <p:nvCxnSpPr>
            <p:cNvPr id="1061" name="Google Shape;1061;p48"/>
            <p:cNvCxnSpPr/>
            <p:nvPr/>
          </p:nvCxnSpPr>
          <p:spPr>
            <a:xfrm>
              <a:off x="2418958" y="2002948"/>
              <a:ext cx="0" cy="313092"/>
            </a:xfrm>
            <a:prstGeom prst="straightConnector1">
              <a:avLst/>
            </a:prstGeom>
            <a:noFill/>
            <a:ln cap="flat" cmpd="sng" w="19050">
              <a:solidFill>
                <a:srgbClr val="006B37"/>
              </a:solidFill>
              <a:prstDash val="solid"/>
              <a:round/>
              <a:headEnd len="med" w="med" type="none"/>
              <a:tailEnd len="med" w="med" type="none"/>
            </a:ln>
          </p:spPr>
        </p:cxnSp>
        <p:cxnSp>
          <p:nvCxnSpPr>
            <p:cNvPr id="1062" name="Google Shape;1062;p48"/>
            <p:cNvCxnSpPr/>
            <p:nvPr/>
          </p:nvCxnSpPr>
          <p:spPr>
            <a:xfrm flipH="1" rot="10800000">
              <a:off x="2418957" y="2002228"/>
              <a:ext cx="202854" cy="723"/>
            </a:xfrm>
            <a:prstGeom prst="straightConnector1">
              <a:avLst/>
            </a:prstGeom>
            <a:noFill/>
            <a:ln cap="flat" cmpd="sng" w="19050">
              <a:solidFill>
                <a:srgbClr val="006B37"/>
              </a:solidFill>
              <a:prstDash val="solid"/>
              <a:round/>
              <a:headEnd len="med" w="med" type="none"/>
              <a:tailEnd len="med" w="med" type="none"/>
            </a:ln>
          </p:spPr>
        </p:cxnSp>
      </p:grpSp>
      <p:grpSp>
        <p:nvGrpSpPr>
          <p:cNvPr id="1063" name="Google Shape;1063;p48"/>
          <p:cNvGrpSpPr/>
          <p:nvPr/>
        </p:nvGrpSpPr>
        <p:grpSpPr>
          <a:xfrm>
            <a:off x="14710364" y="2340721"/>
            <a:ext cx="511678" cy="586698"/>
            <a:chOff x="14455939" y="2340721"/>
            <a:chExt cx="511678" cy="586698"/>
          </a:xfrm>
        </p:grpSpPr>
        <p:grpSp>
          <p:nvGrpSpPr>
            <p:cNvPr id="1064" name="Google Shape;1064;p48"/>
            <p:cNvGrpSpPr/>
            <p:nvPr/>
          </p:nvGrpSpPr>
          <p:grpSpPr>
            <a:xfrm rot="10800000">
              <a:off x="14455939" y="2340721"/>
              <a:ext cx="511678" cy="586698"/>
              <a:chOff x="1909300" y="2572225"/>
              <a:chExt cx="1135800" cy="1172692"/>
            </a:xfrm>
          </p:grpSpPr>
          <p:cxnSp>
            <p:nvCxnSpPr>
              <p:cNvPr id="1065" name="Google Shape;1065;p48"/>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66" name="Google Shape;1066;p48"/>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67" name="Google Shape;1067;p48"/>
            <p:cNvGrpSpPr/>
            <p:nvPr/>
          </p:nvGrpSpPr>
          <p:grpSpPr>
            <a:xfrm rot="10800000">
              <a:off x="14681389" y="2591773"/>
              <a:ext cx="188502" cy="230338"/>
              <a:chOff x="1909300" y="2572225"/>
              <a:chExt cx="1135800" cy="1172692"/>
            </a:xfrm>
          </p:grpSpPr>
          <p:cxnSp>
            <p:nvCxnSpPr>
              <p:cNvPr id="1068" name="Google Shape;1068;p48"/>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69" name="Google Shape;1069;p48"/>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pic>
        <p:nvPicPr>
          <p:cNvPr id="1070" name="Google Shape;1070;p48"/>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071" name="Google Shape;1071;p48"/>
          <p:cNvSpPr txBox="1"/>
          <p:nvPr/>
        </p:nvSpPr>
        <p:spPr>
          <a:xfrm>
            <a:off x="3075975" y="837975"/>
            <a:ext cx="113307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BƯỚC 3: VIẾT BÀI - CÁCH VIẾT MỞ BÀI</a:t>
            </a:r>
            <a:endParaRPr sz="4400">
              <a:latin typeface="Montserrat SemiBold"/>
              <a:ea typeface="Montserrat SemiBold"/>
              <a:cs typeface="Montserrat SemiBold"/>
              <a:sym typeface="Montserrat SemiBold"/>
            </a:endParaRPr>
          </a:p>
        </p:txBody>
      </p:sp>
      <p:graphicFrame>
        <p:nvGraphicFramePr>
          <p:cNvPr id="1072" name="Google Shape;1072;p48"/>
          <p:cNvGraphicFramePr/>
          <p:nvPr/>
        </p:nvGraphicFramePr>
        <p:xfrm>
          <a:off x="1056425" y="3659463"/>
          <a:ext cx="3000000" cy="3000000"/>
        </p:xfrm>
        <a:graphic>
          <a:graphicData uri="http://schemas.openxmlformats.org/drawingml/2006/table">
            <a:tbl>
              <a:tblPr>
                <a:noFill/>
                <a:tableStyleId>{46ABE9EB-808C-4965-817A-DF25B979A031}</a:tableStyleId>
              </a:tblPr>
              <a:tblGrid>
                <a:gridCol w="813950"/>
                <a:gridCol w="5646900"/>
                <a:gridCol w="9256400"/>
              </a:tblGrid>
              <a:tr h="624375">
                <a:tc>
                  <a:txBody>
                    <a:bodyPr/>
                    <a:lstStyle/>
                    <a:p>
                      <a:pPr indent="0" lvl="0" marL="0" rtl="0" algn="ctr">
                        <a:lnSpc>
                          <a:spcPct val="150000"/>
                        </a:lnSpc>
                        <a:spcBef>
                          <a:spcPts val="0"/>
                        </a:spcBef>
                        <a:spcAft>
                          <a:spcPts val="0"/>
                        </a:spcAft>
                        <a:buNone/>
                      </a:pPr>
                      <a:r>
                        <a:rPr b="1" lang="en-US" sz="2000"/>
                        <a:t>No</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Mục tiêu</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Ví dụ</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50000"/>
                        </a:lnSpc>
                        <a:spcBef>
                          <a:spcPts val="0"/>
                        </a:spcBef>
                        <a:spcAft>
                          <a:spcPts val="0"/>
                        </a:spcAft>
                        <a:buNone/>
                      </a:pPr>
                      <a:r>
                        <a:rPr lang="en-US" sz="2000"/>
                        <a:t>1</a:t>
                      </a:r>
                      <a:endParaRPr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2000"/>
                        <a:t>Giới thiệu chủ đề cần viết:</a:t>
                      </a:r>
                      <a:endParaRPr sz="2000"/>
                    </a:p>
                    <a:p>
                      <a:pPr indent="-355600" lvl="0" marL="457200" rtl="0" algn="l">
                        <a:lnSpc>
                          <a:spcPct val="150000"/>
                        </a:lnSpc>
                        <a:spcBef>
                          <a:spcPts val="0"/>
                        </a:spcBef>
                        <a:spcAft>
                          <a:spcPts val="0"/>
                        </a:spcAft>
                        <a:buSzPts val="2000"/>
                        <a:buChar char="●"/>
                      </a:pPr>
                      <a:r>
                        <a:rPr lang="en-US" sz="2000"/>
                        <a:t>Đưa ra vấn đề</a:t>
                      </a:r>
                      <a:endParaRPr sz="2000"/>
                    </a:p>
                    <a:p>
                      <a:pPr indent="-355600" lvl="0" marL="457200" rtl="0" algn="l">
                        <a:lnSpc>
                          <a:spcPct val="150000"/>
                        </a:lnSpc>
                        <a:spcBef>
                          <a:spcPts val="0"/>
                        </a:spcBef>
                        <a:spcAft>
                          <a:spcPts val="0"/>
                        </a:spcAft>
                        <a:buSzPts val="2000"/>
                        <a:buChar char="●"/>
                      </a:pPr>
                      <a:r>
                        <a:rPr lang="en-US" sz="2000"/>
                        <a:t>Diễn đạt lại bằng cách khác (paraphrase)</a:t>
                      </a:r>
                      <a:endParaRPr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t/>
                      </a:r>
                      <a:endParaRPr sz="2000">
                        <a:solidFill>
                          <a:srgbClr val="0000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50000"/>
                        </a:lnSpc>
                        <a:spcBef>
                          <a:spcPts val="0"/>
                        </a:spcBef>
                        <a:spcAft>
                          <a:spcPts val="0"/>
                        </a:spcAft>
                        <a:buNone/>
                      </a:pPr>
                      <a:r>
                        <a:rPr lang="en-US" sz="2000"/>
                        <a:t>2</a:t>
                      </a:r>
                      <a:endParaRPr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2000"/>
                        <a:t>Trả lời câu hỏi của đề bài</a:t>
                      </a:r>
                      <a:endParaRPr sz="2000"/>
                    </a:p>
                    <a:p>
                      <a:pPr indent="0" lvl="0" marL="0" rtl="0" algn="l">
                        <a:lnSpc>
                          <a:spcPct val="150000"/>
                        </a:lnSpc>
                        <a:spcBef>
                          <a:spcPts val="0"/>
                        </a:spcBef>
                        <a:spcAft>
                          <a:spcPts val="0"/>
                        </a:spcAft>
                        <a:buNone/>
                      </a:pPr>
                      <a:r>
                        <a:t/>
                      </a:r>
                      <a:endParaRPr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t/>
                      </a:r>
                      <a:endParaRPr sz="2000">
                        <a:solidFill>
                          <a:srgbClr val="0000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73" name="Google Shape;1073;p48"/>
          <p:cNvSpPr txBox="1"/>
          <p:nvPr/>
        </p:nvSpPr>
        <p:spPr>
          <a:xfrm>
            <a:off x="7671375" y="4310075"/>
            <a:ext cx="8733300" cy="28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rgbClr val="0000FF"/>
                </a:solidFill>
              </a:rPr>
              <a:t>Being a celebrity, such as a famous actor or athlete, is often associated with wealth, luxury, and admiration. However, fame can also bring many challenges.</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
        <p:nvSpPr>
          <p:cNvPr id="1074" name="Google Shape;1074;p48"/>
          <p:cNvSpPr txBox="1"/>
          <p:nvPr/>
        </p:nvSpPr>
        <p:spPr>
          <a:xfrm>
            <a:off x="7671375" y="5659100"/>
            <a:ext cx="8733300" cy="28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rgbClr val="0000FF"/>
                </a:solidFill>
              </a:rPr>
              <a:t>While there are clear advantages, I believe the problems of being a celebrity often outweigh the benefits.</a:t>
            </a:r>
            <a:endParaRPr sz="1700">
              <a:solidFill>
                <a:srgbClr val="0000FF"/>
              </a:solidFill>
            </a:endParaRPr>
          </a:p>
          <a:p>
            <a:pPr indent="0" lvl="0" marL="0" rtl="0" algn="l">
              <a:lnSpc>
                <a:spcPct val="115000"/>
              </a:lnSpc>
              <a:spcBef>
                <a:spcPts val="0"/>
              </a:spcBef>
              <a:spcAft>
                <a:spcPts val="0"/>
              </a:spcAft>
              <a:buNone/>
            </a:pPr>
            <a:r>
              <a:t/>
            </a:r>
            <a:endParaRPr sz="17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9"/>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1080" name="Google Shape;1080;p49"/>
          <p:cNvSpPr txBox="1"/>
          <p:nvPr/>
        </p:nvSpPr>
        <p:spPr>
          <a:xfrm>
            <a:off x="2862400" y="1907425"/>
            <a:ext cx="12105300" cy="102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000"/>
              <a:t>Being a celebrity - such as a famous film star or sports personality - brings problems as well as benefits. </a:t>
            </a:r>
            <a:endParaRPr sz="2000"/>
          </a:p>
          <a:p>
            <a:pPr indent="0" lvl="0" marL="0" rtl="0" algn="l">
              <a:spcBef>
                <a:spcPts val="0"/>
              </a:spcBef>
              <a:spcAft>
                <a:spcPts val="0"/>
              </a:spcAft>
              <a:buNone/>
            </a:pPr>
            <a:r>
              <a:rPr lang="en-US" sz="2000"/>
              <a:t>Do you think that being a celebrity brings more benefits or more problems?</a:t>
            </a:r>
            <a:endParaRPr b="1" sz="2000"/>
          </a:p>
        </p:txBody>
      </p:sp>
      <p:grpSp>
        <p:nvGrpSpPr>
          <p:cNvPr id="1081" name="Google Shape;1081;p49"/>
          <p:cNvGrpSpPr/>
          <p:nvPr/>
        </p:nvGrpSpPr>
        <p:grpSpPr>
          <a:xfrm>
            <a:off x="2320861" y="1907420"/>
            <a:ext cx="399007" cy="586698"/>
            <a:chOff x="1909300" y="2572225"/>
            <a:chExt cx="1135800" cy="1172692"/>
          </a:xfrm>
        </p:grpSpPr>
        <p:cxnSp>
          <p:nvCxnSpPr>
            <p:cNvPr id="1082" name="Google Shape;1082;p49"/>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83" name="Google Shape;1083;p49"/>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84" name="Google Shape;1084;p49"/>
          <p:cNvGrpSpPr/>
          <p:nvPr/>
        </p:nvGrpSpPr>
        <p:grpSpPr>
          <a:xfrm>
            <a:off x="2418957" y="2002228"/>
            <a:ext cx="202854" cy="313812"/>
            <a:chOff x="1909300" y="2572225"/>
            <a:chExt cx="1135800" cy="1172692"/>
          </a:xfrm>
        </p:grpSpPr>
        <p:cxnSp>
          <p:nvCxnSpPr>
            <p:cNvPr id="1085" name="Google Shape;1085;p49"/>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86" name="Google Shape;1086;p49"/>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87" name="Google Shape;1087;p49"/>
          <p:cNvGrpSpPr/>
          <p:nvPr/>
        </p:nvGrpSpPr>
        <p:grpSpPr>
          <a:xfrm>
            <a:off x="14455939" y="2340721"/>
            <a:ext cx="511678" cy="586698"/>
            <a:chOff x="14816650" y="3595532"/>
            <a:chExt cx="1135800" cy="1172692"/>
          </a:xfrm>
        </p:grpSpPr>
        <p:grpSp>
          <p:nvGrpSpPr>
            <p:cNvPr id="1088" name="Google Shape;1088;p49"/>
            <p:cNvGrpSpPr/>
            <p:nvPr/>
          </p:nvGrpSpPr>
          <p:grpSpPr>
            <a:xfrm rot="10800000">
              <a:off x="14816650" y="3595532"/>
              <a:ext cx="1135800" cy="1172692"/>
              <a:chOff x="1909300" y="2572225"/>
              <a:chExt cx="1135800" cy="1172692"/>
            </a:xfrm>
          </p:grpSpPr>
          <p:cxnSp>
            <p:nvCxnSpPr>
              <p:cNvPr id="1089" name="Google Shape;1089;p49"/>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90" name="Google Shape;1090;p49"/>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091" name="Google Shape;1091;p49"/>
            <p:cNvGrpSpPr/>
            <p:nvPr/>
          </p:nvGrpSpPr>
          <p:grpSpPr>
            <a:xfrm rot="10800000">
              <a:off x="15317094" y="4097335"/>
              <a:ext cx="418429" cy="460399"/>
              <a:chOff x="1909300" y="2572225"/>
              <a:chExt cx="1135800" cy="1172692"/>
            </a:xfrm>
          </p:grpSpPr>
          <p:cxnSp>
            <p:nvCxnSpPr>
              <p:cNvPr id="1092" name="Google Shape;1092;p49"/>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093" name="Google Shape;1093;p49"/>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pic>
        <p:nvPicPr>
          <p:cNvPr id="1094" name="Google Shape;1094;p49"/>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095" name="Google Shape;1095;p49"/>
          <p:cNvSpPr txBox="1"/>
          <p:nvPr/>
        </p:nvSpPr>
        <p:spPr>
          <a:xfrm>
            <a:off x="450850" y="408650"/>
            <a:ext cx="140835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BƯỚC 3: VIẾT BÀI - CÁCH VIẾT THÂN BÀI</a:t>
            </a:r>
            <a:endParaRPr sz="4400">
              <a:latin typeface="Montserrat SemiBold"/>
              <a:ea typeface="Montserrat SemiBold"/>
              <a:cs typeface="Montserrat SemiBold"/>
              <a:sym typeface="Montserrat SemiBold"/>
            </a:endParaRPr>
          </a:p>
        </p:txBody>
      </p:sp>
      <p:graphicFrame>
        <p:nvGraphicFramePr>
          <p:cNvPr id="1096" name="Google Shape;1096;p49"/>
          <p:cNvGraphicFramePr/>
          <p:nvPr/>
        </p:nvGraphicFramePr>
        <p:xfrm>
          <a:off x="1049700" y="3315488"/>
          <a:ext cx="3000000" cy="3000000"/>
        </p:xfrm>
        <a:graphic>
          <a:graphicData uri="http://schemas.openxmlformats.org/drawingml/2006/table">
            <a:tbl>
              <a:tblPr>
                <a:noFill/>
                <a:tableStyleId>{46ABE9EB-808C-4965-817A-DF25B979A031}</a:tableStyleId>
              </a:tblPr>
              <a:tblGrid>
                <a:gridCol w="838350"/>
                <a:gridCol w="4504150"/>
                <a:gridCol w="10757425"/>
              </a:tblGrid>
              <a:tr h="624375">
                <a:tc>
                  <a:txBody>
                    <a:bodyPr/>
                    <a:lstStyle/>
                    <a:p>
                      <a:pPr indent="0" lvl="0" marL="0" rtl="0" algn="ctr">
                        <a:lnSpc>
                          <a:spcPct val="150000"/>
                        </a:lnSpc>
                        <a:spcBef>
                          <a:spcPts val="0"/>
                        </a:spcBef>
                        <a:spcAft>
                          <a:spcPts val="0"/>
                        </a:spcAft>
                        <a:buNone/>
                      </a:pPr>
                      <a:r>
                        <a:rPr b="1" lang="en-US" sz="2000"/>
                        <a:t>No</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Thân bài</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Ví dụ</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15000"/>
                        </a:lnSpc>
                        <a:spcBef>
                          <a:spcPts val="0"/>
                        </a:spcBef>
                        <a:spcAft>
                          <a:spcPts val="1000"/>
                        </a:spcAft>
                        <a:buNone/>
                      </a:pPr>
                      <a:r>
                        <a:rPr b="1" lang="en-US" sz="2000">
                          <a:latin typeface="Roboto"/>
                          <a:ea typeface="Roboto"/>
                          <a:cs typeface="Roboto"/>
                          <a:sym typeface="Roboto"/>
                        </a:rPr>
                        <a:t>1</a:t>
                      </a:r>
                      <a:endParaRPr b="1"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000">
                          <a:latin typeface="Roboto"/>
                          <a:ea typeface="Roboto"/>
                          <a:cs typeface="Roboto"/>
                          <a:sym typeface="Roboto"/>
                        </a:rPr>
                        <a:t>Câu chủ đề của đoạn </a:t>
                      </a:r>
                      <a:endParaRPr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t/>
                      </a:r>
                      <a:endParaRPr sz="2000">
                        <a:solidFill>
                          <a:srgbClr val="0000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15000"/>
                        </a:lnSpc>
                        <a:spcBef>
                          <a:spcPts val="0"/>
                        </a:spcBef>
                        <a:spcAft>
                          <a:spcPts val="1000"/>
                        </a:spcAft>
                        <a:buNone/>
                      </a:pPr>
                      <a:r>
                        <a:rPr b="1" lang="en-US" sz="2000">
                          <a:latin typeface="Roboto"/>
                          <a:ea typeface="Roboto"/>
                          <a:cs typeface="Roboto"/>
                          <a:sym typeface="Roboto"/>
                        </a:rPr>
                        <a:t>2</a:t>
                      </a:r>
                      <a:endParaRPr b="1"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000">
                          <a:latin typeface="Roboto"/>
                          <a:ea typeface="Roboto"/>
                          <a:cs typeface="Roboto"/>
                          <a:sym typeface="Roboto"/>
                        </a:rPr>
                        <a:t>1 - 3 ý kiến để triển khai câu chủ đề</a:t>
                      </a:r>
                      <a:endParaRPr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t/>
                      </a:r>
                      <a:endParaRPr sz="2000">
                        <a:solidFill>
                          <a:srgbClr val="0000FF"/>
                        </a:solidFill>
                        <a:latin typeface="Roboto"/>
                        <a:ea typeface="Roboto"/>
                        <a:cs typeface="Roboto"/>
                        <a:sym typeface="Roboto"/>
                      </a:endParaRPr>
                    </a:p>
                    <a:p>
                      <a:pPr indent="0" lvl="0" marL="0" rtl="0" algn="just">
                        <a:lnSpc>
                          <a:spcPct val="115000"/>
                        </a:lnSpc>
                        <a:spcBef>
                          <a:spcPts val="1000"/>
                        </a:spcBef>
                        <a:spcAft>
                          <a:spcPts val="0"/>
                        </a:spcAft>
                        <a:buNone/>
                      </a:pPr>
                      <a:r>
                        <a:t/>
                      </a:r>
                      <a:endParaRPr sz="2000">
                        <a:solidFill>
                          <a:srgbClr val="0000FF"/>
                        </a:solidFill>
                        <a:latin typeface="Roboto"/>
                        <a:ea typeface="Roboto"/>
                        <a:cs typeface="Roboto"/>
                        <a:sym typeface="Roboto"/>
                      </a:endParaRPr>
                    </a:p>
                    <a:p>
                      <a:pPr indent="0" lvl="0" marL="0" rtl="0" algn="just">
                        <a:lnSpc>
                          <a:spcPct val="115000"/>
                        </a:lnSpc>
                        <a:spcBef>
                          <a:spcPts val="1000"/>
                        </a:spcBef>
                        <a:spcAft>
                          <a:spcPts val="1000"/>
                        </a:spcAft>
                        <a:buNone/>
                      </a:pPr>
                      <a:r>
                        <a:t/>
                      </a:r>
                      <a:endParaRPr sz="2000">
                        <a:solidFill>
                          <a:srgbClr val="0000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15000"/>
                        </a:lnSpc>
                        <a:spcBef>
                          <a:spcPts val="0"/>
                        </a:spcBef>
                        <a:spcAft>
                          <a:spcPts val="1000"/>
                        </a:spcAft>
                        <a:buNone/>
                      </a:pPr>
                      <a:r>
                        <a:rPr b="1" lang="en-US" sz="2000">
                          <a:latin typeface="Roboto"/>
                          <a:ea typeface="Roboto"/>
                          <a:cs typeface="Roboto"/>
                          <a:sym typeface="Roboto"/>
                        </a:rPr>
                        <a:t>3</a:t>
                      </a:r>
                      <a:endParaRPr b="1"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000">
                          <a:latin typeface="Roboto"/>
                          <a:ea typeface="Roboto"/>
                          <a:cs typeface="Roboto"/>
                          <a:sym typeface="Roboto"/>
                        </a:rPr>
                        <a:t>Các câu ví dụ, giải thích cho các ý kiến</a:t>
                      </a:r>
                      <a:endParaRPr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000">
                        <a:solidFill>
                          <a:srgbClr val="0000FF"/>
                        </a:solidFill>
                        <a:latin typeface="Roboto"/>
                        <a:ea typeface="Roboto"/>
                        <a:cs typeface="Roboto"/>
                        <a:sym typeface="Roboto"/>
                      </a:endParaRPr>
                    </a:p>
                    <a:p>
                      <a:pPr indent="0" lvl="0" marL="0" rtl="0" algn="l">
                        <a:lnSpc>
                          <a:spcPct val="115000"/>
                        </a:lnSpc>
                        <a:spcBef>
                          <a:spcPts val="1000"/>
                        </a:spcBef>
                        <a:spcAft>
                          <a:spcPts val="0"/>
                        </a:spcAft>
                        <a:buNone/>
                      </a:pPr>
                      <a:r>
                        <a:t/>
                      </a:r>
                      <a:endParaRPr sz="2000">
                        <a:solidFill>
                          <a:srgbClr val="0000FF"/>
                        </a:solidFill>
                        <a:latin typeface="Roboto"/>
                        <a:ea typeface="Roboto"/>
                        <a:cs typeface="Roboto"/>
                        <a:sym typeface="Roboto"/>
                      </a:endParaRPr>
                    </a:p>
                    <a:p>
                      <a:pPr indent="0" lvl="0" marL="0" rtl="0" algn="l">
                        <a:lnSpc>
                          <a:spcPct val="115000"/>
                        </a:lnSpc>
                        <a:spcBef>
                          <a:spcPts val="1000"/>
                        </a:spcBef>
                        <a:spcAft>
                          <a:spcPts val="0"/>
                        </a:spcAft>
                        <a:buNone/>
                      </a:pPr>
                      <a:r>
                        <a:t/>
                      </a:r>
                      <a:endParaRPr sz="2000">
                        <a:solidFill>
                          <a:srgbClr val="0000FF"/>
                        </a:solidFill>
                        <a:latin typeface="Roboto"/>
                        <a:ea typeface="Roboto"/>
                        <a:cs typeface="Roboto"/>
                        <a:sym typeface="Roboto"/>
                      </a:endParaRPr>
                    </a:p>
                    <a:p>
                      <a:pPr indent="0" lvl="0" marL="0" rtl="0" algn="l">
                        <a:lnSpc>
                          <a:spcPct val="115000"/>
                        </a:lnSpc>
                        <a:spcBef>
                          <a:spcPts val="1000"/>
                        </a:spcBef>
                        <a:spcAft>
                          <a:spcPts val="0"/>
                        </a:spcAft>
                        <a:buNone/>
                      </a:pPr>
                      <a:r>
                        <a:t/>
                      </a:r>
                      <a:endParaRPr sz="2000">
                        <a:solidFill>
                          <a:srgbClr val="0000FF"/>
                        </a:solidFill>
                        <a:latin typeface="Roboto"/>
                        <a:ea typeface="Roboto"/>
                        <a:cs typeface="Roboto"/>
                        <a:sym typeface="Roboto"/>
                      </a:endParaRPr>
                    </a:p>
                    <a:p>
                      <a:pPr indent="0" lvl="0" marL="0" rtl="0" algn="l">
                        <a:lnSpc>
                          <a:spcPct val="115000"/>
                        </a:lnSpc>
                        <a:spcBef>
                          <a:spcPts val="1000"/>
                        </a:spcBef>
                        <a:spcAft>
                          <a:spcPts val="1000"/>
                        </a:spcAft>
                        <a:buNone/>
                      </a:pPr>
                      <a:r>
                        <a:t/>
                      </a:r>
                      <a:endParaRPr sz="2000">
                        <a:solidFill>
                          <a:srgbClr val="0000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15000"/>
                        </a:lnSpc>
                        <a:spcBef>
                          <a:spcPts val="0"/>
                        </a:spcBef>
                        <a:spcAft>
                          <a:spcPts val="1000"/>
                        </a:spcAft>
                        <a:buNone/>
                      </a:pPr>
                      <a:r>
                        <a:rPr b="1" lang="en-US" sz="2000">
                          <a:latin typeface="Roboto"/>
                          <a:ea typeface="Roboto"/>
                          <a:cs typeface="Roboto"/>
                          <a:sym typeface="Roboto"/>
                        </a:rPr>
                        <a:t>4</a:t>
                      </a:r>
                      <a:endParaRPr b="1"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000">
                          <a:latin typeface="Roboto"/>
                          <a:ea typeface="Roboto"/>
                          <a:cs typeface="Roboto"/>
                          <a:sym typeface="Roboto"/>
                        </a:rPr>
                        <a:t>Câu kết đoạn (optional)</a:t>
                      </a:r>
                      <a:endParaRPr sz="2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1000"/>
                        </a:spcAft>
                        <a:buNone/>
                      </a:pPr>
                      <a:r>
                        <a:t/>
                      </a:r>
                      <a:endParaRPr sz="2000">
                        <a:solidFill>
                          <a:srgbClr val="0000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97" name="Google Shape;1097;p49"/>
          <p:cNvSpPr txBox="1"/>
          <p:nvPr/>
        </p:nvSpPr>
        <p:spPr>
          <a:xfrm>
            <a:off x="6490050" y="4020600"/>
            <a:ext cx="6957900" cy="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US" sz="2000">
                <a:solidFill>
                  <a:srgbClr val="0000FF"/>
                </a:solidFill>
                <a:latin typeface="Roboto"/>
                <a:ea typeface="Roboto"/>
                <a:cs typeface="Roboto"/>
                <a:sym typeface="Roboto"/>
              </a:rPr>
              <a:t>There are certainly benefits of being famous.</a:t>
            </a:r>
            <a:endParaRPr sz="4200">
              <a:solidFill>
                <a:schemeClr val="dk1"/>
              </a:solidFill>
              <a:latin typeface="Roboto"/>
              <a:ea typeface="Roboto"/>
              <a:cs typeface="Roboto"/>
              <a:sym typeface="Roboto"/>
            </a:endParaRPr>
          </a:p>
        </p:txBody>
      </p:sp>
      <p:sp>
        <p:nvSpPr>
          <p:cNvPr id="1098" name="Google Shape;1098;p49"/>
          <p:cNvSpPr txBox="1"/>
          <p:nvPr/>
        </p:nvSpPr>
        <p:spPr>
          <a:xfrm>
            <a:off x="6392200" y="4650388"/>
            <a:ext cx="6957900" cy="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US" sz="2000">
                <a:solidFill>
                  <a:srgbClr val="0000FF"/>
                </a:solidFill>
                <a:latin typeface="Roboto"/>
                <a:ea typeface="Roboto"/>
                <a:cs typeface="Roboto"/>
                <a:sym typeface="Roboto"/>
              </a:rPr>
              <a:t>[1] First, celebrities typically enjoy a high standard of living.</a:t>
            </a:r>
            <a:endParaRPr sz="4200">
              <a:solidFill>
                <a:schemeClr val="dk1"/>
              </a:solidFill>
              <a:latin typeface="Roboto"/>
              <a:ea typeface="Roboto"/>
              <a:cs typeface="Roboto"/>
              <a:sym typeface="Roboto"/>
            </a:endParaRPr>
          </a:p>
        </p:txBody>
      </p:sp>
      <p:sp>
        <p:nvSpPr>
          <p:cNvPr id="1099" name="Google Shape;1099;p49"/>
          <p:cNvSpPr txBox="1"/>
          <p:nvPr/>
        </p:nvSpPr>
        <p:spPr>
          <a:xfrm>
            <a:off x="6392200" y="5964913"/>
            <a:ext cx="99462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latin typeface="Roboto"/>
                <a:ea typeface="Roboto"/>
                <a:cs typeface="Roboto"/>
                <a:sym typeface="Roboto"/>
              </a:rPr>
              <a:t>[1] They can afford expensive cars, luxury homes, and designer clothes, which many people aspire to have. Their wealth allows them to live a life of comfort and extravagance.</a:t>
            </a:r>
            <a:endParaRPr sz="2000">
              <a:solidFill>
                <a:srgbClr val="0000FF"/>
              </a:solidFill>
              <a:latin typeface="Roboto"/>
              <a:ea typeface="Roboto"/>
              <a:cs typeface="Roboto"/>
              <a:sym typeface="Roboto"/>
            </a:endParaRPr>
          </a:p>
          <a:p>
            <a:pPr indent="0" lvl="0" marL="0" rtl="0" algn="just">
              <a:lnSpc>
                <a:spcPct val="115000"/>
              </a:lnSpc>
              <a:spcBef>
                <a:spcPts val="1000"/>
              </a:spcBef>
              <a:spcAft>
                <a:spcPts val="1000"/>
              </a:spcAft>
              <a:buNone/>
            </a:pPr>
            <a:r>
              <a:t/>
            </a:r>
            <a:endParaRPr sz="2000">
              <a:solidFill>
                <a:srgbClr val="0000FF"/>
              </a:solidFill>
              <a:latin typeface="Roboto"/>
              <a:ea typeface="Roboto"/>
              <a:cs typeface="Roboto"/>
              <a:sym typeface="Roboto"/>
            </a:endParaRPr>
          </a:p>
        </p:txBody>
      </p:sp>
      <p:sp>
        <p:nvSpPr>
          <p:cNvPr id="1100" name="Google Shape;1100;p49"/>
          <p:cNvSpPr txBox="1"/>
          <p:nvPr/>
        </p:nvSpPr>
        <p:spPr>
          <a:xfrm>
            <a:off x="6392200" y="5068950"/>
            <a:ext cx="9078600" cy="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US" sz="2000">
                <a:solidFill>
                  <a:srgbClr val="0000FF"/>
                </a:solidFill>
                <a:latin typeface="Roboto"/>
                <a:ea typeface="Roboto"/>
                <a:cs typeface="Roboto"/>
                <a:sym typeface="Roboto"/>
              </a:rPr>
              <a:t>[2] In addition, celebrities often have the opportunity to attend exclusive events.</a:t>
            </a:r>
            <a:endParaRPr sz="2000">
              <a:solidFill>
                <a:srgbClr val="0000FF"/>
              </a:solidFill>
              <a:latin typeface="Roboto"/>
              <a:ea typeface="Roboto"/>
              <a:cs typeface="Roboto"/>
              <a:sym typeface="Roboto"/>
            </a:endParaRPr>
          </a:p>
        </p:txBody>
      </p:sp>
      <p:sp>
        <p:nvSpPr>
          <p:cNvPr id="1101" name="Google Shape;1101;p49"/>
          <p:cNvSpPr txBox="1"/>
          <p:nvPr/>
        </p:nvSpPr>
        <p:spPr>
          <a:xfrm>
            <a:off x="6392200" y="7073975"/>
            <a:ext cx="105924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0000FF"/>
                </a:solidFill>
                <a:latin typeface="Roboto"/>
                <a:ea typeface="Roboto"/>
                <a:cs typeface="Roboto"/>
                <a:sym typeface="Roboto"/>
              </a:rPr>
              <a:t>[2] such as award shows, and meet other influential people, further enhancing their status.</a:t>
            </a:r>
            <a:endParaRPr sz="2000">
              <a:solidFill>
                <a:srgbClr val="0000FF"/>
              </a:solidFill>
              <a:latin typeface="Roboto"/>
              <a:ea typeface="Roboto"/>
              <a:cs typeface="Roboto"/>
              <a:sym typeface="Roboto"/>
            </a:endParaRPr>
          </a:p>
          <a:p>
            <a:pPr indent="0" lvl="0" marL="0" rtl="0" algn="just">
              <a:lnSpc>
                <a:spcPct val="115000"/>
              </a:lnSpc>
              <a:spcBef>
                <a:spcPts val="1000"/>
              </a:spcBef>
              <a:spcAft>
                <a:spcPts val="1000"/>
              </a:spcAft>
              <a:buNone/>
            </a:pPr>
            <a:r>
              <a:t/>
            </a:r>
            <a:endParaRPr sz="2000">
              <a:solidFill>
                <a:srgbClr val="0000FF"/>
              </a:solidFill>
              <a:latin typeface="Roboto"/>
              <a:ea typeface="Roboto"/>
              <a:cs typeface="Roboto"/>
              <a:sym typeface="Roboto"/>
            </a:endParaRPr>
          </a:p>
        </p:txBody>
      </p:sp>
      <p:sp>
        <p:nvSpPr>
          <p:cNvPr id="1102" name="Google Shape;1102;p49"/>
          <p:cNvSpPr txBox="1"/>
          <p:nvPr/>
        </p:nvSpPr>
        <p:spPr>
          <a:xfrm>
            <a:off x="6413850" y="5516938"/>
            <a:ext cx="9078600" cy="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US" sz="2000">
                <a:solidFill>
                  <a:srgbClr val="0000FF"/>
                </a:solidFill>
                <a:latin typeface="Roboto"/>
                <a:ea typeface="Roboto"/>
                <a:cs typeface="Roboto"/>
                <a:sym typeface="Roboto"/>
              </a:rPr>
              <a:t>[3] Finally, their fame creates numerous career opportunities.</a:t>
            </a:r>
            <a:endParaRPr sz="2000">
              <a:solidFill>
                <a:srgbClr val="0000FF"/>
              </a:solidFill>
              <a:latin typeface="Roboto"/>
              <a:ea typeface="Roboto"/>
              <a:cs typeface="Roboto"/>
              <a:sym typeface="Roboto"/>
            </a:endParaRPr>
          </a:p>
        </p:txBody>
      </p:sp>
      <p:sp>
        <p:nvSpPr>
          <p:cNvPr id="1103" name="Google Shape;1103;p49"/>
          <p:cNvSpPr txBox="1"/>
          <p:nvPr/>
        </p:nvSpPr>
        <p:spPr>
          <a:xfrm>
            <a:off x="6413850" y="7563000"/>
            <a:ext cx="10552800" cy="2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US" sz="2000">
                <a:solidFill>
                  <a:srgbClr val="0000FF"/>
                </a:solidFill>
                <a:latin typeface="Roboto"/>
                <a:ea typeface="Roboto"/>
                <a:cs typeface="Roboto"/>
                <a:sym typeface="Roboto"/>
              </a:rPr>
              <a:t>[3] They can appear on reality shows, endorse products, or publish books, all of which can increase their income significantly.</a:t>
            </a:r>
            <a:endParaRPr sz="2000">
              <a:solidFill>
                <a:srgbClr val="0000FF"/>
              </a:solidFill>
              <a:latin typeface="Roboto"/>
              <a:ea typeface="Roboto"/>
              <a:cs typeface="Roboto"/>
              <a:sym typeface="Roboto"/>
            </a:endParaRPr>
          </a:p>
        </p:txBody>
      </p:sp>
      <p:sp>
        <p:nvSpPr>
          <p:cNvPr id="1104" name="Google Shape;1104;p49"/>
          <p:cNvSpPr txBox="1"/>
          <p:nvPr/>
        </p:nvSpPr>
        <p:spPr>
          <a:xfrm>
            <a:off x="6448000" y="8478600"/>
            <a:ext cx="9529800" cy="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000">
                <a:solidFill>
                  <a:srgbClr val="0000FF"/>
                </a:solidFill>
                <a:latin typeface="Roboto"/>
                <a:ea typeface="Roboto"/>
                <a:cs typeface="Roboto"/>
                <a:sym typeface="Roboto"/>
              </a:rPr>
              <a:t>These financial advantages are highly appealing to those who seek fame.</a:t>
            </a:r>
            <a:endParaRPr sz="2000">
              <a:solidFill>
                <a:srgbClr val="0000FF"/>
              </a:solidFill>
              <a:latin typeface="Roboto"/>
              <a:ea typeface="Roboto"/>
              <a:cs typeface="Roboto"/>
              <a:sym typeface="Roboto"/>
            </a:endParaRPr>
          </a:p>
          <a:p>
            <a:pPr indent="0" lvl="0" marL="0" rtl="0" algn="just">
              <a:lnSpc>
                <a:spcPct val="115000"/>
              </a:lnSpc>
              <a:spcBef>
                <a:spcPts val="1000"/>
              </a:spcBef>
              <a:spcAft>
                <a:spcPts val="1000"/>
              </a:spcAft>
              <a:buNone/>
            </a:pPr>
            <a:r>
              <a:t/>
            </a:r>
            <a:endParaRPr sz="2000">
              <a:solidFill>
                <a:srgbClr val="0000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cxnSp>
        <p:nvCxnSpPr>
          <p:cNvPr id="1110" name="Google Shape;1110;p50"/>
          <p:cNvCxnSpPr/>
          <p:nvPr/>
        </p:nvCxnSpPr>
        <p:spPr>
          <a:xfrm>
            <a:off x="-249883" y="5125235"/>
            <a:ext cx="5303400" cy="0"/>
          </a:xfrm>
          <a:prstGeom prst="straightConnector1">
            <a:avLst/>
          </a:prstGeom>
          <a:noFill/>
          <a:ln cap="flat" cmpd="sng" w="38100">
            <a:solidFill>
              <a:srgbClr val="FFFFFF"/>
            </a:solidFill>
            <a:prstDash val="solid"/>
            <a:round/>
            <a:headEnd len="sm" w="sm" type="none"/>
            <a:tailEnd len="sm" w="sm" type="none"/>
          </a:ln>
        </p:spPr>
      </p:cxnSp>
      <p:grpSp>
        <p:nvGrpSpPr>
          <p:cNvPr id="1111" name="Google Shape;1111;p50"/>
          <p:cNvGrpSpPr/>
          <p:nvPr/>
        </p:nvGrpSpPr>
        <p:grpSpPr>
          <a:xfrm rot="10800000">
            <a:off x="15044545" y="-741632"/>
            <a:ext cx="7681773" cy="4261259"/>
            <a:chOff x="0" y="-38100"/>
            <a:chExt cx="406400" cy="225405"/>
          </a:xfrm>
        </p:grpSpPr>
        <p:sp>
          <p:nvSpPr>
            <p:cNvPr id="1112" name="Google Shape;1112;p50"/>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1113" name="Google Shape;1113;p50"/>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4" name="Google Shape;1114;p50"/>
          <p:cNvSpPr txBox="1"/>
          <p:nvPr/>
        </p:nvSpPr>
        <p:spPr>
          <a:xfrm>
            <a:off x="2401877" y="596878"/>
            <a:ext cx="11850900" cy="677400"/>
          </a:xfrm>
          <a:prstGeom prst="rect">
            <a:avLst/>
          </a:prstGeom>
          <a:noFill/>
          <a:ln>
            <a:noFill/>
          </a:ln>
        </p:spPr>
        <p:txBody>
          <a:bodyPr anchorCtr="0" anchor="t" bIns="0" lIns="0" spcFirstLastPara="1" rIns="0" wrap="square" tIns="0">
            <a:spAutoFit/>
          </a:bodyPr>
          <a:lstStyle/>
          <a:p>
            <a:pPr indent="0" lvl="0" marL="0" marR="0" rtl="0" algn="ctr">
              <a:lnSpc>
                <a:spcPct val="168863"/>
              </a:lnSpc>
              <a:spcBef>
                <a:spcPts val="0"/>
              </a:spcBef>
              <a:spcAft>
                <a:spcPts val="0"/>
              </a:spcAft>
              <a:buNone/>
            </a:pPr>
            <a:r>
              <a:rPr b="1" lang="en-US" sz="4400">
                <a:solidFill>
                  <a:srgbClr val="018345"/>
                </a:solidFill>
                <a:latin typeface="Montserrat"/>
                <a:ea typeface="Montserrat"/>
                <a:cs typeface="Montserrat"/>
                <a:sym typeface="Montserrat"/>
              </a:rPr>
              <a:t>THÂN BÀI MẪU</a:t>
            </a:r>
            <a:endParaRPr/>
          </a:p>
        </p:txBody>
      </p:sp>
      <p:sp>
        <p:nvSpPr>
          <p:cNvPr id="1115" name="Google Shape;1115;p50"/>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1116" name="Google Shape;1116;p50"/>
          <p:cNvGrpSpPr/>
          <p:nvPr/>
        </p:nvGrpSpPr>
        <p:grpSpPr>
          <a:xfrm>
            <a:off x="-2718010" y="9275955"/>
            <a:ext cx="7950378" cy="1707451"/>
            <a:chOff x="0" y="-384760"/>
            <a:chExt cx="10600504" cy="2276297"/>
          </a:xfrm>
        </p:grpSpPr>
        <p:grpSp>
          <p:nvGrpSpPr>
            <p:cNvPr id="1117" name="Google Shape;1117;p50"/>
            <p:cNvGrpSpPr/>
            <p:nvPr/>
          </p:nvGrpSpPr>
          <p:grpSpPr>
            <a:xfrm>
              <a:off x="0" y="-384760"/>
              <a:ext cx="10600504" cy="2276297"/>
              <a:chOff x="0" y="-38100"/>
              <a:chExt cx="1049690" cy="225405"/>
            </a:xfrm>
          </p:grpSpPr>
          <p:sp>
            <p:nvSpPr>
              <p:cNvPr id="1118" name="Google Shape;1118;p50"/>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1119" name="Google Shape;1119;p50"/>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0" name="Google Shape;1120;p50"/>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1" name="Google Shape;1121;p50"/>
          <p:cNvSpPr txBox="1"/>
          <p:nvPr/>
        </p:nvSpPr>
        <p:spPr>
          <a:xfrm>
            <a:off x="1800800" y="2100126"/>
            <a:ext cx="14218200" cy="8127000"/>
          </a:xfrm>
          <a:prstGeom prst="rect">
            <a:avLst/>
          </a:prstGeom>
          <a:noFill/>
          <a:ln>
            <a:noFill/>
          </a:ln>
        </p:spPr>
        <p:txBody>
          <a:bodyPr anchorCtr="0" anchor="t" bIns="45700" lIns="91425" spcFirstLastPara="1" rIns="91425" wrap="square" tIns="45700">
            <a:spAutoFit/>
          </a:bodyPr>
          <a:lstStyle/>
          <a:p>
            <a:pPr indent="0" lvl="0" marL="152400" marR="0" rtl="0" algn="just">
              <a:lnSpc>
                <a:spcPct val="150000"/>
              </a:lnSpc>
              <a:spcBef>
                <a:spcPts val="0"/>
              </a:spcBef>
              <a:spcAft>
                <a:spcPts val="0"/>
              </a:spcAft>
              <a:buNone/>
            </a:pPr>
            <a:r>
              <a:rPr lang="en-US" sz="3600">
                <a:solidFill>
                  <a:schemeClr val="dk1"/>
                </a:solidFill>
                <a:latin typeface="Roboto"/>
                <a:ea typeface="Roboto"/>
                <a:cs typeface="Roboto"/>
                <a:sym typeface="Roboto"/>
              </a:rPr>
              <a:t>There are certainly benefits of being famous</a:t>
            </a:r>
            <a:r>
              <a:rPr lang="en-US" sz="3600">
                <a:solidFill>
                  <a:schemeClr val="dk1"/>
                </a:solidFill>
                <a:latin typeface="Roboto"/>
                <a:ea typeface="Roboto"/>
                <a:cs typeface="Roboto"/>
                <a:sym typeface="Roboto"/>
              </a:rPr>
              <a:t>. </a:t>
            </a:r>
            <a:r>
              <a:rPr lang="en-US" sz="3600">
                <a:solidFill>
                  <a:schemeClr val="dk1"/>
                </a:solidFill>
                <a:latin typeface="Roboto"/>
                <a:ea typeface="Roboto"/>
                <a:cs typeface="Roboto"/>
                <a:sym typeface="Roboto"/>
              </a:rPr>
              <a:t>First, celebrities typically enjoy a high standard of living</a:t>
            </a:r>
            <a:r>
              <a:rPr lang="en-US" sz="3600">
                <a:solidFill>
                  <a:schemeClr val="dk1"/>
                </a:solidFill>
                <a:latin typeface="Roboto"/>
                <a:ea typeface="Roboto"/>
                <a:cs typeface="Roboto"/>
                <a:sym typeface="Roboto"/>
              </a:rPr>
              <a:t>. </a:t>
            </a:r>
            <a:r>
              <a:rPr lang="en-US" sz="3600">
                <a:solidFill>
                  <a:schemeClr val="dk1"/>
                </a:solidFill>
                <a:latin typeface="Roboto"/>
                <a:ea typeface="Roboto"/>
                <a:cs typeface="Roboto"/>
                <a:sym typeface="Roboto"/>
              </a:rPr>
              <a:t>They can afford expensive cars, luxury homes, and designer clothes, which many people aspire to have. Their wealth allows them to live a life of comfort and extravagance.</a:t>
            </a:r>
            <a:r>
              <a:rPr lang="en-US" sz="3600">
                <a:solidFill>
                  <a:schemeClr val="dk1"/>
                </a:solidFill>
                <a:latin typeface="Roboto"/>
                <a:ea typeface="Roboto"/>
                <a:cs typeface="Roboto"/>
                <a:sym typeface="Roboto"/>
              </a:rPr>
              <a:t> </a:t>
            </a:r>
            <a:r>
              <a:rPr lang="en-US" sz="3600">
                <a:solidFill>
                  <a:schemeClr val="dk1"/>
                </a:solidFill>
                <a:latin typeface="Roboto"/>
                <a:ea typeface="Roboto"/>
                <a:cs typeface="Roboto"/>
                <a:sym typeface="Roboto"/>
              </a:rPr>
              <a:t>In addition, celebrities often have the opportunity to attend exclusive events such as award shows, and meet other influential people, further enhancing their status.</a:t>
            </a:r>
            <a:r>
              <a:rPr lang="en-US" sz="3600">
                <a:solidFill>
                  <a:schemeClr val="dk1"/>
                </a:solidFill>
                <a:latin typeface="Roboto"/>
                <a:ea typeface="Roboto"/>
                <a:cs typeface="Roboto"/>
                <a:sym typeface="Roboto"/>
              </a:rPr>
              <a:t> </a:t>
            </a:r>
            <a:r>
              <a:rPr lang="en-US" sz="3600">
                <a:solidFill>
                  <a:schemeClr val="dk1"/>
                </a:solidFill>
                <a:latin typeface="Roboto"/>
                <a:ea typeface="Roboto"/>
                <a:cs typeface="Roboto"/>
                <a:sym typeface="Roboto"/>
              </a:rPr>
              <a:t>Finally, their fame creates numerous career opportunities. They can appear on reality shows, endorse products, or publish books, all of which can increase their income significantly.</a:t>
            </a:r>
            <a:endParaRPr sz="3600">
              <a:solidFill>
                <a:schemeClr val="dk1"/>
              </a:solidFill>
              <a:latin typeface="Roboto"/>
              <a:ea typeface="Roboto"/>
              <a:cs typeface="Roboto"/>
              <a:sym typeface="Roboto"/>
            </a:endParaRPr>
          </a:p>
        </p:txBody>
      </p:sp>
      <p:sp>
        <p:nvSpPr>
          <p:cNvPr id="1122" name="Google Shape;1122;p50"/>
          <p:cNvSpPr/>
          <p:nvPr/>
        </p:nvSpPr>
        <p:spPr>
          <a:xfrm>
            <a:off x="1970700" y="2057350"/>
            <a:ext cx="10254300" cy="679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23" name="Google Shape;1123;p50"/>
          <p:cNvGrpSpPr/>
          <p:nvPr/>
        </p:nvGrpSpPr>
        <p:grpSpPr>
          <a:xfrm>
            <a:off x="1990628" y="1065825"/>
            <a:ext cx="4693387" cy="1308273"/>
            <a:chOff x="1990628" y="1065612"/>
            <a:chExt cx="4693387" cy="1308011"/>
          </a:xfrm>
        </p:grpSpPr>
        <p:pic>
          <p:nvPicPr>
            <p:cNvPr id="1124" name="Google Shape;1124;p50"/>
            <p:cNvPicPr preferRelativeResize="0"/>
            <p:nvPr/>
          </p:nvPicPr>
          <p:blipFill rotWithShape="1">
            <a:blip r:embed="rId3">
              <a:alphaModFix/>
            </a:blip>
            <a:srcRect b="0" l="0" r="0" t="0"/>
            <a:stretch/>
          </p:blipFill>
          <p:spPr>
            <a:xfrm rot="-5989163">
              <a:off x="2052815" y="1611949"/>
              <a:ext cx="698025" cy="713814"/>
            </a:xfrm>
            <a:prstGeom prst="rect">
              <a:avLst/>
            </a:prstGeom>
            <a:noFill/>
            <a:ln>
              <a:noFill/>
            </a:ln>
          </p:spPr>
        </p:pic>
        <p:sp>
          <p:nvSpPr>
            <p:cNvPr id="1125" name="Google Shape;1125;p50"/>
            <p:cNvSpPr txBox="1"/>
            <p:nvPr/>
          </p:nvSpPr>
          <p:spPr>
            <a:xfrm>
              <a:off x="2771715" y="1065612"/>
              <a:ext cx="39123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FF0000"/>
                  </a:solidFill>
                  <a:latin typeface="Roboto"/>
                  <a:ea typeface="Roboto"/>
                  <a:cs typeface="Roboto"/>
                  <a:sym typeface="Roboto"/>
                </a:rPr>
                <a:t>Câu chủ đề</a:t>
              </a:r>
              <a:endParaRPr b="1" sz="2500">
                <a:solidFill>
                  <a:srgbClr val="FF0000"/>
                </a:solidFill>
                <a:latin typeface="Roboto"/>
                <a:ea typeface="Roboto"/>
                <a:cs typeface="Roboto"/>
                <a:sym typeface="Roboto"/>
              </a:endParaRPr>
            </a:p>
          </p:txBody>
        </p:sp>
      </p:grpSp>
      <p:cxnSp>
        <p:nvCxnSpPr>
          <p:cNvPr id="1126" name="Google Shape;1126;p50"/>
          <p:cNvCxnSpPr/>
          <p:nvPr/>
        </p:nvCxnSpPr>
        <p:spPr>
          <a:xfrm>
            <a:off x="12505950" y="2701500"/>
            <a:ext cx="3429600" cy="36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cxnSp>
        <p:nvCxnSpPr>
          <p:cNvPr id="1127" name="Google Shape;1127;p50"/>
          <p:cNvCxnSpPr/>
          <p:nvPr/>
        </p:nvCxnSpPr>
        <p:spPr>
          <a:xfrm flipH="1" rot="10800000">
            <a:off x="2118666" y="3518128"/>
            <a:ext cx="8066400" cy="15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grpSp>
        <p:nvGrpSpPr>
          <p:cNvPr id="1128" name="Google Shape;1128;p50"/>
          <p:cNvGrpSpPr/>
          <p:nvPr/>
        </p:nvGrpSpPr>
        <p:grpSpPr>
          <a:xfrm>
            <a:off x="12865514" y="760893"/>
            <a:ext cx="4874437" cy="1355235"/>
            <a:chOff x="1117028" y="1018659"/>
            <a:chExt cx="4874437" cy="1354964"/>
          </a:xfrm>
        </p:grpSpPr>
        <p:pic>
          <p:nvPicPr>
            <p:cNvPr id="1129" name="Google Shape;1129;p50"/>
            <p:cNvPicPr preferRelativeResize="0"/>
            <p:nvPr/>
          </p:nvPicPr>
          <p:blipFill rotWithShape="1">
            <a:blip r:embed="rId3">
              <a:alphaModFix/>
            </a:blip>
            <a:srcRect b="0" l="0" r="0" t="0"/>
            <a:stretch/>
          </p:blipFill>
          <p:spPr>
            <a:xfrm rot="-5989163">
              <a:off x="1179215" y="1611949"/>
              <a:ext cx="698025" cy="713814"/>
            </a:xfrm>
            <a:prstGeom prst="rect">
              <a:avLst/>
            </a:prstGeom>
            <a:noFill/>
            <a:ln>
              <a:noFill/>
            </a:ln>
          </p:spPr>
        </p:pic>
        <p:sp>
          <p:nvSpPr>
            <p:cNvPr id="1130" name="Google Shape;1130;p50"/>
            <p:cNvSpPr txBox="1"/>
            <p:nvPr/>
          </p:nvSpPr>
          <p:spPr>
            <a:xfrm>
              <a:off x="2079165" y="1018659"/>
              <a:ext cx="39123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FF0000"/>
                  </a:solidFill>
                  <a:latin typeface="Roboto"/>
                  <a:ea typeface="Roboto"/>
                  <a:cs typeface="Roboto"/>
                  <a:sym typeface="Roboto"/>
                </a:rPr>
                <a:t>Câu ý chính</a:t>
              </a:r>
              <a:endParaRPr b="1" sz="2500">
                <a:solidFill>
                  <a:srgbClr val="FF0000"/>
                </a:solidFill>
                <a:latin typeface="Roboto"/>
                <a:ea typeface="Roboto"/>
                <a:cs typeface="Roboto"/>
                <a:sym typeface="Roboto"/>
              </a:endParaRPr>
            </a:p>
          </p:txBody>
        </p:sp>
      </p:grpSp>
      <p:cxnSp>
        <p:nvCxnSpPr>
          <p:cNvPr id="1131" name="Google Shape;1131;p50"/>
          <p:cNvCxnSpPr/>
          <p:nvPr/>
        </p:nvCxnSpPr>
        <p:spPr>
          <a:xfrm flipH="1" rot="10800000">
            <a:off x="5205700" y="5957200"/>
            <a:ext cx="10658100" cy="564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cxnSp>
        <p:nvCxnSpPr>
          <p:cNvPr id="1132" name="Google Shape;1132;p50"/>
          <p:cNvCxnSpPr/>
          <p:nvPr/>
        </p:nvCxnSpPr>
        <p:spPr>
          <a:xfrm flipH="1" rot="10800000">
            <a:off x="2118665" y="6770266"/>
            <a:ext cx="5080500" cy="333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grpSp>
        <p:nvGrpSpPr>
          <p:cNvPr id="1133" name="Google Shape;1133;p50"/>
          <p:cNvGrpSpPr/>
          <p:nvPr/>
        </p:nvGrpSpPr>
        <p:grpSpPr>
          <a:xfrm>
            <a:off x="15689283" y="4497350"/>
            <a:ext cx="3000117" cy="1396562"/>
            <a:chOff x="893031" y="774815"/>
            <a:chExt cx="3000117" cy="1396283"/>
          </a:xfrm>
        </p:grpSpPr>
        <p:pic>
          <p:nvPicPr>
            <p:cNvPr id="1134" name="Google Shape;1134;p50"/>
            <p:cNvPicPr preferRelativeResize="0"/>
            <p:nvPr/>
          </p:nvPicPr>
          <p:blipFill rotWithShape="1">
            <a:blip r:embed="rId4">
              <a:alphaModFix/>
            </a:blip>
            <a:srcRect b="0" l="0" r="0" t="0"/>
            <a:stretch/>
          </p:blipFill>
          <p:spPr>
            <a:xfrm rot="-5732421">
              <a:off x="935466" y="1385870"/>
              <a:ext cx="741944" cy="758726"/>
            </a:xfrm>
            <a:prstGeom prst="rect">
              <a:avLst/>
            </a:prstGeom>
            <a:noFill/>
            <a:ln>
              <a:noFill/>
            </a:ln>
          </p:spPr>
        </p:pic>
        <p:sp>
          <p:nvSpPr>
            <p:cNvPr id="1135" name="Google Shape;1135;p50"/>
            <p:cNvSpPr txBox="1"/>
            <p:nvPr/>
          </p:nvSpPr>
          <p:spPr>
            <a:xfrm>
              <a:off x="1329648" y="774815"/>
              <a:ext cx="25635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FF0000"/>
                  </a:solidFill>
                  <a:latin typeface="Roboto"/>
                  <a:ea typeface="Roboto"/>
                  <a:cs typeface="Roboto"/>
                  <a:sym typeface="Roboto"/>
                </a:rPr>
                <a:t>Câu ý chính</a:t>
              </a:r>
              <a:endParaRPr b="1" sz="2500">
                <a:solidFill>
                  <a:srgbClr val="FF0000"/>
                </a:solidFill>
                <a:latin typeface="Roboto"/>
                <a:ea typeface="Roboto"/>
                <a:cs typeface="Roboto"/>
                <a:sym typeface="Roboto"/>
              </a:endParaRPr>
            </a:p>
          </p:txBody>
        </p:sp>
      </p:grpSp>
      <p:cxnSp>
        <p:nvCxnSpPr>
          <p:cNvPr id="1136" name="Google Shape;1136;p50"/>
          <p:cNvCxnSpPr/>
          <p:nvPr/>
        </p:nvCxnSpPr>
        <p:spPr>
          <a:xfrm>
            <a:off x="2118663" y="8410886"/>
            <a:ext cx="8081100" cy="3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grpSp>
        <p:nvGrpSpPr>
          <p:cNvPr id="1137" name="Google Shape;1137;p50"/>
          <p:cNvGrpSpPr/>
          <p:nvPr/>
        </p:nvGrpSpPr>
        <p:grpSpPr>
          <a:xfrm>
            <a:off x="88677" y="7004425"/>
            <a:ext cx="2567700" cy="1406742"/>
            <a:chOff x="709983" y="1566086"/>
            <a:chExt cx="2567700" cy="1406460"/>
          </a:xfrm>
        </p:grpSpPr>
        <p:pic>
          <p:nvPicPr>
            <p:cNvPr id="1138" name="Google Shape;1138;p50"/>
            <p:cNvPicPr preferRelativeResize="0"/>
            <p:nvPr/>
          </p:nvPicPr>
          <p:blipFill rotWithShape="1">
            <a:blip r:embed="rId5">
              <a:alphaModFix/>
            </a:blip>
            <a:srcRect b="0" l="0" r="0" t="0"/>
            <a:stretch/>
          </p:blipFill>
          <p:spPr>
            <a:xfrm flipH="1" rot="5067578">
              <a:off x="1953383" y="2096859"/>
              <a:ext cx="827417" cy="846132"/>
            </a:xfrm>
            <a:prstGeom prst="rect">
              <a:avLst/>
            </a:prstGeom>
            <a:noFill/>
            <a:ln>
              <a:noFill/>
            </a:ln>
          </p:spPr>
        </p:pic>
        <p:sp>
          <p:nvSpPr>
            <p:cNvPr id="1139" name="Google Shape;1139;p50"/>
            <p:cNvSpPr txBox="1"/>
            <p:nvPr/>
          </p:nvSpPr>
          <p:spPr>
            <a:xfrm>
              <a:off x="709983" y="1566086"/>
              <a:ext cx="25677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FF0000"/>
                  </a:solidFill>
                  <a:latin typeface="Roboto"/>
                  <a:ea typeface="Roboto"/>
                  <a:cs typeface="Roboto"/>
                  <a:sym typeface="Roboto"/>
                </a:rPr>
                <a:t>Câu ý chính</a:t>
              </a:r>
              <a:endParaRPr b="1" sz="2500">
                <a:solidFill>
                  <a:srgbClr val="FF0000"/>
                </a:solidFill>
                <a:latin typeface="Roboto"/>
                <a:ea typeface="Roboto"/>
                <a:cs typeface="Roboto"/>
                <a:sym typeface="Roboto"/>
              </a:endParaRPr>
            </a:p>
          </p:txBody>
        </p:sp>
      </p:grpSp>
      <p:cxnSp>
        <p:nvCxnSpPr>
          <p:cNvPr id="1140" name="Google Shape;1140;p50"/>
          <p:cNvCxnSpPr/>
          <p:nvPr/>
        </p:nvCxnSpPr>
        <p:spPr>
          <a:xfrm>
            <a:off x="12284200" y="7598175"/>
            <a:ext cx="3666000" cy="29400"/>
          </a:xfrm>
          <a:prstGeom prst="straightConnector1">
            <a:avLst/>
          </a:prstGeom>
          <a:noFill/>
          <a:ln cap="flat" cmpd="sng" w="38100">
            <a:solidFill>
              <a:srgbClr val="FF9900"/>
            </a:solidFill>
            <a:prstDash val="solid"/>
            <a:round/>
            <a:headEnd len="sm" w="sm" type="none"/>
            <a:tailEnd len="sm" w="sm" type="none"/>
          </a:ln>
          <a:effectLst>
            <a:outerShdw blurRad="40000" rotWithShape="0" dir="5400000" dist="23000">
              <a:srgbClr val="000000">
                <a:alpha val="349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51"/>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1146" name="Google Shape;1146;p51"/>
          <p:cNvSpPr txBox="1"/>
          <p:nvPr/>
        </p:nvSpPr>
        <p:spPr>
          <a:xfrm>
            <a:off x="2862400" y="1907425"/>
            <a:ext cx="12105300" cy="102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000"/>
              <a:t>Being a celebrity - such as a famous film star or sports personality - brings problems as well as benefits. </a:t>
            </a:r>
            <a:endParaRPr sz="2000"/>
          </a:p>
          <a:p>
            <a:pPr indent="0" lvl="0" marL="0" rtl="0" algn="l">
              <a:spcBef>
                <a:spcPts val="0"/>
              </a:spcBef>
              <a:spcAft>
                <a:spcPts val="0"/>
              </a:spcAft>
              <a:buNone/>
            </a:pPr>
            <a:r>
              <a:rPr lang="en-US" sz="2000"/>
              <a:t>Do you think that being a celebrity brings more benefits or more problems?</a:t>
            </a:r>
            <a:endParaRPr b="1" sz="2000"/>
          </a:p>
        </p:txBody>
      </p:sp>
      <p:grpSp>
        <p:nvGrpSpPr>
          <p:cNvPr id="1147" name="Google Shape;1147;p51"/>
          <p:cNvGrpSpPr/>
          <p:nvPr/>
        </p:nvGrpSpPr>
        <p:grpSpPr>
          <a:xfrm>
            <a:off x="2320861" y="1907420"/>
            <a:ext cx="399007" cy="586698"/>
            <a:chOff x="1909300" y="2572225"/>
            <a:chExt cx="1135800" cy="1172692"/>
          </a:xfrm>
        </p:grpSpPr>
        <p:cxnSp>
          <p:nvCxnSpPr>
            <p:cNvPr id="1148" name="Google Shape;1148;p51"/>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149" name="Google Shape;1149;p51"/>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150" name="Google Shape;1150;p51"/>
          <p:cNvGrpSpPr/>
          <p:nvPr/>
        </p:nvGrpSpPr>
        <p:grpSpPr>
          <a:xfrm>
            <a:off x="2418957" y="2002228"/>
            <a:ext cx="202854" cy="313812"/>
            <a:chOff x="1909300" y="2572225"/>
            <a:chExt cx="1135800" cy="1172692"/>
          </a:xfrm>
        </p:grpSpPr>
        <p:cxnSp>
          <p:nvCxnSpPr>
            <p:cNvPr id="1151" name="Google Shape;1151;p51"/>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152" name="Google Shape;1152;p51"/>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153" name="Google Shape;1153;p51"/>
          <p:cNvGrpSpPr/>
          <p:nvPr/>
        </p:nvGrpSpPr>
        <p:grpSpPr>
          <a:xfrm>
            <a:off x="14455939" y="2340721"/>
            <a:ext cx="511678" cy="586698"/>
            <a:chOff x="14816650" y="3595532"/>
            <a:chExt cx="1135800" cy="1172692"/>
          </a:xfrm>
        </p:grpSpPr>
        <p:grpSp>
          <p:nvGrpSpPr>
            <p:cNvPr id="1154" name="Google Shape;1154;p51"/>
            <p:cNvGrpSpPr/>
            <p:nvPr/>
          </p:nvGrpSpPr>
          <p:grpSpPr>
            <a:xfrm rot="10800000">
              <a:off x="14816650" y="3595532"/>
              <a:ext cx="1135800" cy="1172692"/>
              <a:chOff x="1909300" y="2572225"/>
              <a:chExt cx="1135800" cy="1172692"/>
            </a:xfrm>
          </p:grpSpPr>
          <p:cxnSp>
            <p:nvCxnSpPr>
              <p:cNvPr id="1155" name="Google Shape;1155;p51"/>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156" name="Google Shape;1156;p51"/>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nvGrpSpPr>
            <p:cNvPr id="1157" name="Google Shape;1157;p51"/>
            <p:cNvGrpSpPr/>
            <p:nvPr/>
          </p:nvGrpSpPr>
          <p:grpSpPr>
            <a:xfrm rot="10800000">
              <a:off x="15317094" y="4097335"/>
              <a:ext cx="418429" cy="460399"/>
              <a:chOff x="1909300" y="2572225"/>
              <a:chExt cx="1135800" cy="1172692"/>
            </a:xfrm>
          </p:grpSpPr>
          <p:cxnSp>
            <p:nvCxnSpPr>
              <p:cNvPr id="1158" name="Google Shape;1158;p51"/>
              <p:cNvCxnSpPr/>
              <p:nvPr/>
            </p:nvCxnSpPr>
            <p:spPr>
              <a:xfrm>
                <a:off x="1909310" y="2574917"/>
                <a:ext cx="0" cy="1170000"/>
              </a:xfrm>
              <a:prstGeom prst="straightConnector1">
                <a:avLst/>
              </a:prstGeom>
              <a:noFill/>
              <a:ln cap="flat" cmpd="sng" w="19050">
                <a:solidFill>
                  <a:srgbClr val="006B37"/>
                </a:solidFill>
                <a:prstDash val="solid"/>
                <a:round/>
                <a:headEnd len="med" w="med" type="none"/>
                <a:tailEnd len="med" w="med" type="none"/>
              </a:ln>
            </p:spPr>
          </p:cxnSp>
          <p:cxnSp>
            <p:nvCxnSpPr>
              <p:cNvPr id="1159" name="Google Shape;1159;p51"/>
              <p:cNvCxnSpPr/>
              <p:nvPr/>
            </p:nvCxnSpPr>
            <p:spPr>
              <a:xfrm flipH="1" rot="10800000">
                <a:off x="1909300" y="2572225"/>
                <a:ext cx="1135800" cy="2700"/>
              </a:xfrm>
              <a:prstGeom prst="straightConnector1">
                <a:avLst/>
              </a:prstGeom>
              <a:noFill/>
              <a:ln cap="flat" cmpd="sng" w="19050">
                <a:solidFill>
                  <a:srgbClr val="006B37"/>
                </a:solidFill>
                <a:prstDash val="solid"/>
                <a:round/>
                <a:headEnd len="med" w="med" type="none"/>
                <a:tailEnd len="med" w="med" type="none"/>
              </a:ln>
            </p:spPr>
          </p:cxnSp>
        </p:grpSp>
      </p:grpSp>
      <p:pic>
        <p:nvPicPr>
          <p:cNvPr id="1160" name="Google Shape;1160;p51"/>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161" name="Google Shape;1161;p51"/>
          <p:cNvSpPr txBox="1"/>
          <p:nvPr/>
        </p:nvSpPr>
        <p:spPr>
          <a:xfrm>
            <a:off x="3637000" y="615375"/>
            <a:ext cx="113307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BƯỚC 3: VIẾT BÀI - CÁCH VIẾT KẾT BÀI</a:t>
            </a:r>
            <a:endParaRPr sz="4400">
              <a:latin typeface="Montserrat SemiBold"/>
              <a:ea typeface="Montserrat SemiBold"/>
              <a:cs typeface="Montserrat SemiBold"/>
              <a:sym typeface="Montserrat SemiBold"/>
            </a:endParaRPr>
          </a:p>
        </p:txBody>
      </p:sp>
      <p:graphicFrame>
        <p:nvGraphicFramePr>
          <p:cNvPr id="1162" name="Google Shape;1162;p51"/>
          <p:cNvGraphicFramePr/>
          <p:nvPr/>
        </p:nvGraphicFramePr>
        <p:xfrm>
          <a:off x="1559025" y="3659463"/>
          <a:ext cx="3000000" cy="3000000"/>
        </p:xfrm>
        <a:graphic>
          <a:graphicData uri="http://schemas.openxmlformats.org/drawingml/2006/table">
            <a:tbl>
              <a:tblPr>
                <a:noFill/>
                <a:tableStyleId>{46ABE9EB-808C-4965-817A-DF25B979A031}</a:tableStyleId>
              </a:tblPr>
              <a:tblGrid>
                <a:gridCol w="761825"/>
                <a:gridCol w="5181975"/>
                <a:gridCol w="9270850"/>
              </a:tblGrid>
              <a:tr h="624375">
                <a:tc>
                  <a:txBody>
                    <a:bodyPr/>
                    <a:lstStyle/>
                    <a:p>
                      <a:pPr indent="0" lvl="0" marL="0" rtl="0" algn="ctr">
                        <a:lnSpc>
                          <a:spcPct val="150000"/>
                        </a:lnSpc>
                        <a:spcBef>
                          <a:spcPts val="0"/>
                        </a:spcBef>
                        <a:spcAft>
                          <a:spcPts val="0"/>
                        </a:spcAft>
                        <a:buNone/>
                      </a:pPr>
                      <a:r>
                        <a:rPr b="1" lang="en-US" sz="2000"/>
                        <a:t>No</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Mục tiêu</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US" sz="2000"/>
                        <a:t>Ví dụ</a:t>
                      </a:r>
                      <a:endParaRPr b="1"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75">
                <a:tc>
                  <a:txBody>
                    <a:bodyPr/>
                    <a:lstStyle/>
                    <a:p>
                      <a:pPr indent="0" lvl="0" marL="0" rtl="0" algn="ctr">
                        <a:lnSpc>
                          <a:spcPct val="150000"/>
                        </a:lnSpc>
                        <a:spcBef>
                          <a:spcPts val="0"/>
                        </a:spcBef>
                        <a:spcAft>
                          <a:spcPts val="0"/>
                        </a:spcAft>
                        <a:buNone/>
                      </a:pPr>
                      <a:r>
                        <a:rPr lang="en-US" sz="2000"/>
                        <a:t>1</a:t>
                      </a:r>
                      <a:endParaRPr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2000"/>
                        <a:t>Tóm tắt lại ý của bài và k</a:t>
                      </a:r>
                      <a:r>
                        <a:rPr lang="en-US" sz="2000"/>
                        <a:t>hẳng định lại ý kiến của bản thân</a:t>
                      </a:r>
                      <a:endParaRPr sz="2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2000">
                          <a:solidFill>
                            <a:srgbClr val="0000FF"/>
                          </a:solidFill>
                        </a:rPr>
                        <a:t>In conclusion, I believe while being a celebrity brings financial rewards and special opportunities, it also involves significant personal sacrifices. The loss of privacy, stress, and pressure to maintain a public image can make the problems of fame outweigh the benefits. Ultimately, the challenges faced by celebrities make their lives far from perfect.</a:t>
                      </a:r>
                      <a:endParaRPr sz="2000">
                        <a:solidFill>
                          <a:srgbClr val="0000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52"/>
          <p:cNvSpPr/>
          <p:nvPr/>
        </p:nvSpPr>
        <p:spPr>
          <a:xfrm>
            <a:off x="18157088" y="2761613"/>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1168" name="Google Shape;1168;p52"/>
          <p:cNvSpPr txBox="1"/>
          <p:nvPr/>
        </p:nvSpPr>
        <p:spPr>
          <a:xfrm>
            <a:off x="6769100" y="675600"/>
            <a:ext cx="4983000" cy="677400"/>
          </a:xfrm>
          <a:prstGeom prst="rect">
            <a:avLst/>
          </a:prstGeom>
          <a:noFill/>
          <a:ln>
            <a:noFill/>
          </a:ln>
        </p:spPr>
        <p:txBody>
          <a:bodyPr anchorCtr="0" anchor="t" bIns="0" lIns="0" spcFirstLastPara="1" rIns="0" wrap="square" tIns="0">
            <a:spAutoFit/>
          </a:bodyPr>
          <a:lstStyle/>
          <a:p>
            <a:pPr indent="0" lvl="0" marL="0" marR="0" rtl="0" algn="l">
              <a:lnSpc>
                <a:spcPct val="162083"/>
              </a:lnSpc>
              <a:spcBef>
                <a:spcPts val="0"/>
              </a:spcBef>
              <a:spcAft>
                <a:spcPts val="0"/>
              </a:spcAft>
              <a:buNone/>
            </a:pPr>
            <a:r>
              <a:rPr lang="en-US" sz="4400">
                <a:solidFill>
                  <a:srgbClr val="018345"/>
                </a:solidFill>
                <a:latin typeface="Montserrat SemiBold"/>
                <a:ea typeface="Montserrat SemiBold"/>
                <a:cs typeface="Montserrat SemiBold"/>
                <a:sym typeface="Montserrat SemiBold"/>
              </a:rPr>
              <a:t>BÀI VIẾT MẪU</a:t>
            </a:r>
            <a:endParaRPr sz="100">
              <a:latin typeface="Montserrat SemiBold"/>
              <a:ea typeface="Montserrat SemiBold"/>
              <a:cs typeface="Montserrat SemiBold"/>
              <a:sym typeface="Montserrat SemiBold"/>
            </a:endParaRPr>
          </a:p>
        </p:txBody>
      </p:sp>
      <p:pic>
        <p:nvPicPr>
          <p:cNvPr id="1169" name="Google Shape;1169;p52"/>
          <p:cNvPicPr preferRelativeResize="0"/>
          <p:nvPr/>
        </p:nvPicPr>
        <p:blipFill>
          <a:blip r:embed="rId4">
            <a:alphaModFix/>
          </a:blip>
          <a:stretch>
            <a:fillRect/>
          </a:stretch>
        </p:blipFill>
        <p:spPr>
          <a:xfrm>
            <a:off x="16966704" y="0"/>
            <a:ext cx="1190400" cy="1190400"/>
          </a:xfrm>
          <a:prstGeom prst="rect">
            <a:avLst/>
          </a:prstGeom>
          <a:noFill/>
          <a:ln>
            <a:noFill/>
          </a:ln>
        </p:spPr>
      </p:pic>
      <p:sp>
        <p:nvSpPr>
          <p:cNvPr id="1170" name="Google Shape;1170;p52"/>
          <p:cNvSpPr txBox="1"/>
          <p:nvPr/>
        </p:nvSpPr>
        <p:spPr>
          <a:xfrm>
            <a:off x="1627050" y="1537850"/>
            <a:ext cx="15033900" cy="768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i="1" lang="en-US" sz="2000">
                <a:latin typeface="Roboto"/>
                <a:ea typeface="Roboto"/>
                <a:cs typeface="Roboto"/>
                <a:sym typeface="Roboto"/>
              </a:rPr>
              <a:t>Being a celebrity, such as a famous actor or athlete, is often associated with wealth, luxury, and admiration. However, fame can also bring many challenges. While there are clear advantages, I believe the problems of being a celebrity often outweigh the benefits.</a:t>
            </a:r>
            <a:endParaRPr i="1" sz="2000">
              <a:latin typeface="Roboto"/>
              <a:ea typeface="Roboto"/>
              <a:cs typeface="Roboto"/>
              <a:sym typeface="Roboto"/>
            </a:endParaRPr>
          </a:p>
          <a:p>
            <a:pPr indent="0" lvl="0" marL="0" rtl="0" algn="just">
              <a:lnSpc>
                <a:spcPct val="150000"/>
              </a:lnSpc>
              <a:spcBef>
                <a:spcPts val="1000"/>
              </a:spcBef>
              <a:spcAft>
                <a:spcPts val="0"/>
              </a:spcAft>
              <a:buNone/>
            </a:pPr>
            <a:r>
              <a:rPr i="1" lang="en-US" sz="2000">
                <a:latin typeface="Roboto"/>
                <a:ea typeface="Roboto"/>
                <a:cs typeface="Roboto"/>
                <a:sym typeface="Roboto"/>
              </a:rPr>
              <a:t>There are certainly benefits of being famous. First, celebrities typically enjoy a high standard of living. They can afford expensive cars, luxury homes, and designer clothes, which many people aspire to have. Their wealth allows them to live a life of comfort and extravagance. In addition, celebrities often have the opportunity to attend exclusive events, such as award shows, and meet other influential people, further enhancing their status. Finally, their fame creates numerous career opportunities. They can appear on reality shows, endorse products, or publish books, all of which can increase their income significantly. These financial advantages are highly appealing to those who seek fame.</a:t>
            </a:r>
            <a:endParaRPr i="1" sz="2000">
              <a:latin typeface="Roboto"/>
              <a:ea typeface="Roboto"/>
              <a:cs typeface="Roboto"/>
              <a:sym typeface="Roboto"/>
            </a:endParaRPr>
          </a:p>
          <a:p>
            <a:pPr indent="0" lvl="0" marL="0" rtl="0" algn="just">
              <a:lnSpc>
                <a:spcPct val="150000"/>
              </a:lnSpc>
              <a:spcBef>
                <a:spcPts val="1000"/>
              </a:spcBef>
              <a:spcAft>
                <a:spcPts val="0"/>
              </a:spcAft>
              <a:buNone/>
            </a:pPr>
            <a:r>
              <a:rPr i="1" lang="en-US" sz="2000">
                <a:latin typeface="Roboto"/>
                <a:ea typeface="Roboto"/>
                <a:cs typeface="Roboto"/>
                <a:sym typeface="Roboto"/>
              </a:rPr>
              <a:t>Despite the benefits, being famous also comes with serious downsides. One major issue is the loss of privacy. Celebrities are constantly followed by the media and paparazzi, making it difficult for them to enjoy normal activities like dining out or shopping. Their personal relationships often suffer as well due to this constant attention. Furthermore, the pressure to maintain a positive public image can be overwhelming. Celebrities are judged for their every move, and any mistake can be widely publicized. This can lead to stress, anxiety, and even mental health issues. Therefore, fame often comes with a heavy emotional cost.</a:t>
            </a:r>
            <a:endParaRPr i="1" sz="2000">
              <a:latin typeface="Roboto"/>
              <a:ea typeface="Roboto"/>
              <a:cs typeface="Roboto"/>
              <a:sym typeface="Roboto"/>
            </a:endParaRPr>
          </a:p>
          <a:p>
            <a:pPr indent="0" lvl="0" marL="0" rtl="0" algn="just">
              <a:lnSpc>
                <a:spcPct val="150000"/>
              </a:lnSpc>
              <a:spcBef>
                <a:spcPts val="1000"/>
              </a:spcBef>
              <a:spcAft>
                <a:spcPts val="0"/>
              </a:spcAft>
              <a:buNone/>
            </a:pPr>
            <a:r>
              <a:rPr i="1" lang="en-US" sz="2000">
                <a:latin typeface="Roboto"/>
                <a:ea typeface="Roboto"/>
                <a:cs typeface="Roboto"/>
                <a:sym typeface="Roboto"/>
              </a:rPr>
              <a:t>In conclusion, I believe while being a celebrity brings financial rewards and special opportunities, it also involves significant personal sacrifices. The loss of privacy, stress, and pressure to maintain a public image can make the problems of fame outweigh the benefits. Ultimately, the challenges faced by celebrities make their lives far from perfect.</a:t>
            </a:r>
            <a:endParaRPr i="1"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68"/>
                                        </p:tgtEl>
                                        <p:attrNameLst>
                                          <p:attrName>style.visibility</p:attrName>
                                        </p:attrNameLst>
                                      </p:cBhvr>
                                      <p:to>
                                        <p:strVal val="visible"/>
                                      </p:to>
                                    </p:set>
                                    <p:anim calcmode="lin" valueType="num">
                                      <p:cBhvr additive="base">
                                        <p:cTn dur="1000"/>
                                        <p:tgtEl>
                                          <p:spTgt spid="1168"/>
                                        </p:tgtEl>
                                        <p:attrNameLst>
                                          <p:attrName>ppt_w</p:attrName>
                                        </p:attrNameLst>
                                      </p:cBhvr>
                                      <p:tavLst>
                                        <p:tav fmla="" tm="0">
                                          <p:val>
                                            <p:strVal val="0"/>
                                          </p:val>
                                        </p:tav>
                                        <p:tav fmla="" tm="100000">
                                          <p:val>
                                            <p:strVal val="#ppt_w"/>
                                          </p:val>
                                        </p:tav>
                                      </p:tavLst>
                                    </p:anim>
                                    <p:anim calcmode="lin" valueType="num">
                                      <p:cBhvr additive="base">
                                        <p:cTn dur="1000"/>
                                        <p:tgtEl>
                                          <p:spTgt spid="11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THỰC HÀNH</a:t>
            </a:r>
            <a:endParaRPr b="1" sz="4000">
              <a:latin typeface="Arial"/>
              <a:ea typeface="Arial"/>
              <a:cs typeface="Arial"/>
              <a:sym typeface="Arial"/>
            </a:endParaRPr>
          </a:p>
        </p:txBody>
      </p:sp>
      <p:sp>
        <p:nvSpPr>
          <p:cNvPr id="1176" name="Google Shape;1176;p53"/>
          <p:cNvSpPr txBox="1"/>
          <p:nvPr/>
        </p:nvSpPr>
        <p:spPr>
          <a:xfrm>
            <a:off x="1153050" y="2498725"/>
            <a:ext cx="15688800" cy="6368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2300" u="sng">
                <a:latin typeface="Roboto"/>
                <a:ea typeface="Roboto"/>
                <a:cs typeface="Roboto"/>
                <a:sym typeface="Roboto"/>
              </a:rPr>
              <a:t>Đề 1</a:t>
            </a:r>
            <a:r>
              <a:rPr b="1" lang="en-US" sz="2300">
                <a:latin typeface="Roboto"/>
                <a:ea typeface="Roboto"/>
                <a:cs typeface="Roboto"/>
                <a:sym typeface="Roboto"/>
              </a:rPr>
              <a:t>:</a:t>
            </a:r>
            <a:r>
              <a:rPr lang="en-US" sz="2300">
                <a:latin typeface="Roboto"/>
                <a:ea typeface="Roboto"/>
                <a:cs typeface="Roboto"/>
                <a:sym typeface="Roboto"/>
              </a:rPr>
              <a:t> </a:t>
            </a:r>
            <a:r>
              <a:rPr lang="en-US" sz="2300">
                <a:highlight>
                  <a:schemeClr val="lt1"/>
                </a:highlight>
                <a:latin typeface="Roboto"/>
                <a:ea typeface="Roboto"/>
                <a:cs typeface="Roboto"/>
                <a:sym typeface="Roboto"/>
              </a:rPr>
              <a:t>Some people believe that TV programs are of no real value for children. How far do you agree or disagree?</a:t>
            </a:r>
            <a:endParaRPr sz="2300">
              <a:highlight>
                <a:schemeClr val="lt1"/>
              </a:highlight>
              <a:latin typeface="Roboto"/>
              <a:ea typeface="Roboto"/>
              <a:cs typeface="Roboto"/>
              <a:sym typeface="Roboto"/>
            </a:endParaRPr>
          </a:p>
          <a:p>
            <a:pPr indent="0" lvl="0" marL="0" rtl="0" algn="just">
              <a:lnSpc>
                <a:spcPct val="115000"/>
              </a:lnSpc>
              <a:spcBef>
                <a:spcPts val="1000"/>
              </a:spcBef>
              <a:spcAft>
                <a:spcPts val="0"/>
              </a:spcAft>
              <a:buNone/>
            </a:pPr>
            <a:r>
              <a:rPr b="1" lang="en-US" sz="2300" u="sng">
                <a:latin typeface="Roboto"/>
                <a:ea typeface="Roboto"/>
                <a:cs typeface="Roboto"/>
                <a:sym typeface="Roboto"/>
              </a:rPr>
              <a:t>Đề 2</a:t>
            </a:r>
            <a:r>
              <a:rPr b="1" lang="en-US" sz="2300">
                <a:latin typeface="Roboto"/>
                <a:ea typeface="Roboto"/>
                <a:cs typeface="Roboto"/>
                <a:sym typeface="Roboto"/>
              </a:rPr>
              <a:t>:</a:t>
            </a:r>
            <a:r>
              <a:rPr lang="en-US" sz="2300">
                <a:latin typeface="Roboto"/>
                <a:ea typeface="Roboto"/>
                <a:cs typeface="Roboto"/>
                <a:sym typeface="Roboto"/>
              </a:rPr>
              <a:t> </a:t>
            </a:r>
            <a:r>
              <a:rPr lang="en-US" sz="2300">
                <a:highlight>
                  <a:schemeClr val="lt1"/>
                </a:highlight>
                <a:latin typeface="Roboto"/>
                <a:ea typeface="Roboto"/>
                <a:cs typeface="Roboto"/>
                <a:sym typeface="Roboto"/>
              </a:rPr>
              <a:t>Some people believe that the subjects that children are taught in schools should be decided by central authorities because they can guarantee the standardization of teaching. Others say that teachers, not politicians, should be responsible for this task as they can choose subjects based on students’ interests and abilities, which can promote learning. Discuss both views and give your opinion.</a:t>
            </a:r>
            <a:endParaRPr sz="2300">
              <a:highlight>
                <a:schemeClr val="lt1"/>
              </a:highlight>
              <a:latin typeface="Roboto"/>
              <a:ea typeface="Roboto"/>
              <a:cs typeface="Roboto"/>
              <a:sym typeface="Roboto"/>
            </a:endParaRPr>
          </a:p>
          <a:p>
            <a:pPr indent="0" lvl="0" marL="0" rtl="0" algn="just">
              <a:lnSpc>
                <a:spcPct val="115000"/>
              </a:lnSpc>
              <a:spcBef>
                <a:spcPts val="0"/>
              </a:spcBef>
              <a:spcAft>
                <a:spcPts val="0"/>
              </a:spcAft>
              <a:buNone/>
            </a:pPr>
            <a:r>
              <a:t/>
            </a:r>
            <a:endParaRPr sz="2300">
              <a:highlight>
                <a:srgbClr val="EAD1DC"/>
              </a:highlight>
              <a:latin typeface="Roboto"/>
              <a:ea typeface="Roboto"/>
              <a:cs typeface="Roboto"/>
              <a:sym typeface="Roboto"/>
            </a:endParaRPr>
          </a:p>
          <a:p>
            <a:pPr indent="0" lvl="0" marL="0" rtl="0" algn="just">
              <a:lnSpc>
                <a:spcPct val="115000"/>
              </a:lnSpc>
              <a:spcBef>
                <a:spcPts val="0"/>
              </a:spcBef>
              <a:spcAft>
                <a:spcPts val="0"/>
              </a:spcAft>
              <a:buNone/>
            </a:pPr>
            <a:r>
              <a:rPr b="1" lang="en-US" sz="2300" u="sng">
                <a:latin typeface="Roboto"/>
                <a:ea typeface="Roboto"/>
                <a:cs typeface="Roboto"/>
                <a:sym typeface="Roboto"/>
              </a:rPr>
              <a:t>Đề 3</a:t>
            </a:r>
            <a:r>
              <a:rPr b="1" lang="en-US" sz="2300">
                <a:latin typeface="Roboto"/>
                <a:ea typeface="Roboto"/>
                <a:cs typeface="Roboto"/>
                <a:sym typeface="Roboto"/>
              </a:rPr>
              <a:t>:</a:t>
            </a:r>
            <a:r>
              <a:rPr lang="en-US" sz="2300">
                <a:latin typeface="Roboto"/>
                <a:ea typeface="Roboto"/>
                <a:cs typeface="Roboto"/>
                <a:sym typeface="Roboto"/>
              </a:rPr>
              <a:t> These days, more and more people are going to other countries for significant periods of time, either to find a job or to study. There are clearly many benefits to doing this, but people who live abroad can also face some difficulties. Discuss the advantages and disadvantages of living and working in a foreign country.</a:t>
            </a:r>
            <a:endParaRPr sz="2300">
              <a:latin typeface="Roboto"/>
              <a:ea typeface="Roboto"/>
              <a:cs typeface="Roboto"/>
              <a:sym typeface="Roboto"/>
            </a:endParaRPr>
          </a:p>
          <a:p>
            <a:pPr indent="0" lvl="0" marL="0" rtl="0" algn="just">
              <a:lnSpc>
                <a:spcPct val="115000"/>
              </a:lnSpc>
              <a:spcBef>
                <a:spcPts val="0"/>
              </a:spcBef>
              <a:spcAft>
                <a:spcPts val="0"/>
              </a:spcAft>
              <a:buNone/>
            </a:pPr>
            <a:r>
              <a:t/>
            </a:r>
            <a:endParaRPr sz="2300">
              <a:latin typeface="Roboto"/>
              <a:ea typeface="Roboto"/>
              <a:cs typeface="Roboto"/>
              <a:sym typeface="Roboto"/>
            </a:endParaRPr>
          </a:p>
          <a:p>
            <a:pPr indent="0" lvl="0" marL="0" rtl="0" algn="just">
              <a:lnSpc>
                <a:spcPct val="115000"/>
              </a:lnSpc>
              <a:spcBef>
                <a:spcPts val="0"/>
              </a:spcBef>
              <a:spcAft>
                <a:spcPts val="0"/>
              </a:spcAft>
              <a:buNone/>
            </a:pPr>
            <a:r>
              <a:rPr b="1" lang="en-US" sz="2300" u="sng">
                <a:latin typeface="Roboto"/>
                <a:ea typeface="Roboto"/>
                <a:cs typeface="Roboto"/>
                <a:sym typeface="Roboto"/>
              </a:rPr>
              <a:t>Đề 4</a:t>
            </a:r>
            <a:r>
              <a:rPr b="1" lang="en-US" sz="2300">
                <a:latin typeface="Roboto"/>
                <a:ea typeface="Roboto"/>
                <a:cs typeface="Roboto"/>
                <a:sym typeface="Roboto"/>
              </a:rPr>
              <a:t>:</a:t>
            </a:r>
            <a:r>
              <a:rPr lang="en-US" sz="2300">
                <a:latin typeface="Roboto"/>
                <a:ea typeface="Roboto"/>
                <a:cs typeface="Roboto"/>
                <a:sym typeface="Roboto"/>
              </a:rPr>
              <a:t> Involvement of youth crimes is increasing at an alarming rate. Recent figures show an increase in violent crime among youngsters under the age of 18. Some psychologists claim that the basic reason for this is that children these days are not getting the social and emotional learning they need from parents and teachers. Discuss the reasons for violent crimes among youngsters and suggest some solutions.</a:t>
            </a:r>
            <a:endParaRPr sz="2300">
              <a:latin typeface="Roboto"/>
              <a:ea typeface="Roboto"/>
              <a:cs typeface="Roboto"/>
              <a:sym typeface="Roboto"/>
            </a:endParaRPr>
          </a:p>
        </p:txBody>
      </p:sp>
      <p:sp>
        <p:nvSpPr>
          <p:cNvPr id="1177" name="Google Shape;1177;p53"/>
          <p:cNvSpPr txBox="1"/>
          <p:nvPr/>
        </p:nvSpPr>
        <p:spPr>
          <a:xfrm>
            <a:off x="1153050" y="1555713"/>
            <a:ext cx="8721600" cy="10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Montserrat Medium"/>
                <a:ea typeface="Montserrat Medium"/>
                <a:cs typeface="Montserrat Medium"/>
                <a:sym typeface="Montserrat Medium"/>
              </a:rPr>
              <a:t>Brainstorm và lập dàn ý cho các đề bài sau</a:t>
            </a:r>
            <a:endParaRPr sz="30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4"/>
          <p:cNvSpPr/>
          <p:nvPr/>
        </p:nvSpPr>
        <p:spPr>
          <a:xfrm>
            <a:off x="3779050" y="2679694"/>
            <a:ext cx="10729800" cy="4050600"/>
          </a:xfrm>
          <a:prstGeom prst="roundRect">
            <a:avLst>
              <a:gd fmla="val 10955" name="adj"/>
            </a:avLst>
          </a:prstGeom>
          <a:solidFill>
            <a:schemeClr val="accent2"/>
          </a:solidFill>
          <a:ln cap="flat" cmpd="sng" w="9525">
            <a:solidFill>
              <a:schemeClr val="dk1"/>
            </a:solidFill>
            <a:prstDash val="solid"/>
            <a:round/>
            <a:headEnd len="sm" w="sm" type="none"/>
            <a:tailEnd len="sm" w="sm" type="none"/>
          </a:ln>
          <a:effectLst>
            <a:outerShdw rotWithShape="0" algn="bl" dir="3000000" dist="57150">
              <a:schemeClr val="dk1"/>
            </a:outerShdw>
          </a:effectLst>
        </p:spPr>
        <p:txBody>
          <a:bodyPr anchorCtr="0" anchor="ctr" bIns="182850" lIns="182850" spcFirstLastPara="1" rIns="182850" wrap="square" tIns="182850">
            <a:noAutofit/>
          </a:bodyPr>
          <a:lstStyle/>
          <a:p>
            <a:pPr indent="0" lvl="0" marL="0" marR="0" rtl="0" algn="ctr">
              <a:spcBef>
                <a:spcPts val="0"/>
              </a:spcBef>
              <a:spcAft>
                <a:spcPts val="0"/>
              </a:spcAft>
              <a:buNone/>
            </a:pPr>
            <a:r>
              <a:rPr b="1" i="0" lang="en-US" sz="8800" u="none" cap="none" strike="noStrike">
                <a:solidFill>
                  <a:schemeClr val="dk1"/>
                </a:solidFill>
                <a:latin typeface="Playfair Display"/>
                <a:ea typeface="Playfair Display"/>
                <a:cs typeface="Playfair Display"/>
                <a:sym typeface="Playfair Display"/>
              </a:rPr>
              <a:t>Cảm ơn các bạn</a:t>
            </a:r>
            <a:br>
              <a:rPr b="1" i="0" lang="en-US" sz="8800" u="none" cap="none" strike="noStrike">
                <a:solidFill>
                  <a:schemeClr val="dk1"/>
                </a:solidFill>
                <a:latin typeface="Playfair Display"/>
                <a:ea typeface="Playfair Display"/>
                <a:cs typeface="Playfair Display"/>
                <a:sym typeface="Playfair Display"/>
              </a:rPr>
            </a:br>
            <a:r>
              <a:rPr b="1" i="0" lang="en-US" sz="8800" u="none" cap="none" strike="noStrike">
                <a:solidFill>
                  <a:schemeClr val="dk1"/>
                </a:solidFill>
                <a:latin typeface="Playfair Display"/>
                <a:ea typeface="Playfair Display"/>
                <a:cs typeface="Playfair Display"/>
                <a:sym typeface="Playfair Display"/>
              </a:rPr>
              <a:t>đã chú ý theo dõi</a:t>
            </a:r>
            <a:endParaRPr b="0" i="0" sz="8800" u="none" cap="none" strike="noStrike">
              <a:solidFill>
                <a:srgbClr val="000000"/>
              </a:solidFill>
              <a:latin typeface="Arial"/>
              <a:ea typeface="Arial"/>
              <a:cs typeface="Arial"/>
              <a:sym typeface="Arial"/>
            </a:endParaRPr>
          </a:p>
        </p:txBody>
      </p:sp>
      <p:sp>
        <p:nvSpPr>
          <p:cNvPr id="1183" name="Google Shape;1183;p54"/>
          <p:cNvSpPr/>
          <p:nvPr/>
        </p:nvSpPr>
        <p:spPr>
          <a:xfrm>
            <a:off x="1145500" y="4947144"/>
            <a:ext cx="1251000" cy="1251000"/>
          </a:xfrm>
          <a:prstGeom prst="star4">
            <a:avLst>
              <a:gd fmla="val 8977" name="adj"/>
            </a:avLst>
          </a:prstGeom>
          <a:solidFill>
            <a:srgbClr val="EB1C24"/>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1184" name="Google Shape;1184;p54"/>
          <p:cNvSpPr/>
          <p:nvPr/>
        </p:nvSpPr>
        <p:spPr>
          <a:xfrm>
            <a:off x="13651638" y="630657"/>
            <a:ext cx="1251000" cy="1251000"/>
          </a:xfrm>
          <a:prstGeom prst="star4">
            <a:avLst>
              <a:gd fmla="val 8977" name="adj"/>
            </a:avLst>
          </a:prstGeom>
          <a:solidFill>
            <a:srgbClr val="018146"/>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nvGrpSpPr>
          <p:cNvPr id="1185" name="Google Shape;1185;p54"/>
          <p:cNvGrpSpPr/>
          <p:nvPr/>
        </p:nvGrpSpPr>
        <p:grpSpPr>
          <a:xfrm>
            <a:off x="4071722" y="6554536"/>
            <a:ext cx="10723086" cy="1947334"/>
            <a:chOff x="4936626" y="6458344"/>
            <a:chExt cx="8993614" cy="1633258"/>
          </a:xfrm>
        </p:grpSpPr>
        <p:sp>
          <p:nvSpPr>
            <p:cNvPr id="1186" name="Google Shape;1186;p54"/>
            <p:cNvSpPr/>
            <p:nvPr/>
          </p:nvSpPr>
          <p:spPr>
            <a:xfrm>
              <a:off x="4936626" y="6458344"/>
              <a:ext cx="8415000" cy="1065600"/>
            </a:xfrm>
            <a:prstGeom prst="roundRect">
              <a:avLst>
                <a:gd fmla="val 28819" name="adj"/>
              </a:avLst>
            </a:prstGeom>
            <a:solidFill>
              <a:srgbClr val="EB1C24"/>
            </a:solidFill>
            <a:ln cap="flat" cmpd="sng" w="9525">
              <a:solidFill>
                <a:schemeClr val="dk1"/>
              </a:solidFill>
              <a:prstDash val="solid"/>
              <a:round/>
              <a:headEnd len="sm" w="sm" type="none"/>
              <a:tailEnd len="sm" w="sm" type="none"/>
            </a:ln>
            <a:effectLst>
              <a:outerShdw rotWithShape="0" algn="bl" dir="3000000" dist="57150">
                <a:schemeClr val="dk1"/>
              </a:outerShdw>
            </a:effectLst>
          </p:spPr>
          <p:txBody>
            <a:bodyPr anchorCtr="0" anchor="ctr" bIns="182850" lIns="182850" spcFirstLastPara="1" rIns="182850" wrap="square" tIns="182850">
              <a:noAutofit/>
            </a:bodyPr>
            <a:lstStyle/>
            <a:p>
              <a:pPr indent="0" lvl="0" marL="0" marR="0" rtl="0" algn="ctr">
                <a:spcBef>
                  <a:spcPts val="0"/>
                </a:spcBef>
                <a:spcAft>
                  <a:spcPts val="0"/>
                </a:spcAft>
                <a:buNone/>
              </a:pPr>
              <a:r>
                <a:rPr b="1" i="0" lang="en-US" sz="3600" u="none" cap="none" strike="noStrike">
                  <a:solidFill>
                    <a:schemeClr val="accent2"/>
                  </a:solidFill>
                  <a:latin typeface="Roboto"/>
                  <a:ea typeface="Roboto"/>
                  <a:cs typeface="Roboto"/>
                  <a:sym typeface="Roboto"/>
                </a:rPr>
                <a:t>Hẹn gặp lại các bạn ở những bài học tiếp theo</a:t>
              </a:r>
              <a:endParaRPr/>
            </a:p>
          </p:txBody>
        </p:sp>
        <p:grpSp>
          <p:nvGrpSpPr>
            <p:cNvPr id="1187" name="Google Shape;1187;p54"/>
            <p:cNvGrpSpPr/>
            <p:nvPr/>
          </p:nvGrpSpPr>
          <p:grpSpPr>
            <a:xfrm>
              <a:off x="13106520" y="7236776"/>
              <a:ext cx="823720" cy="854826"/>
              <a:chOff x="4954288" y="3041460"/>
              <a:chExt cx="490368" cy="508886"/>
            </a:xfrm>
          </p:grpSpPr>
          <p:sp>
            <p:nvSpPr>
              <p:cNvPr id="1188" name="Google Shape;1188;p54"/>
              <p:cNvSpPr/>
              <p:nvPr/>
            </p:nvSpPr>
            <p:spPr>
              <a:xfrm>
                <a:off x="4954288" y="3041460"/>
                <a:ext cx="490368" cy="508886"/>
              </a:xfrm>
              <a:custGeom>
                <a:rect b="b" l="l" r="r" t="t"/>
                <a:pathLst>
                  <a:path extrusionOk="0" h="100471" w="96815">
                    <a:moveTo>
                      <a:pt x="13561" y="0"/>
                    </a:moveTo>
                    <a:lnTo>
                      <a:pt x="12618" y="118"/>
                    </a:lnTo>
                    <a:lnTo>
                      <a:pt x="11674" y="236"/>
                    </a:lnTo>
                    <a:lnTo>
                      <a:pt x="10731" y="590"/>
                    </a:lnTo>
                    <a:lnTo>
                      <a:pt x="9906" y="944"/>
                    </a:lnTo>
                    <a:lnTo>
                      <a:pt x="9080" y="1415"/>
                    </a:lnTo>
                    <a:lnTo>
                      <a:pt x="8255" y="1887"/>
                    </a:lnTo>
                    <a:lnTo>
                      <a:pt x="7547" y="2477"/>
                    </a:lnTo>
                    <a:lnTo>
                      <a:pt x="6840" y="3184"/>
                    </a:lnTo>
                    <a:lnTo>
                      <a:pt x="6250" y="3892"/>
                    </a:lnTo>
                    <a:lnTo>
                      <a:pt x="5778" y="4717"/>
                    </a:lnTo>
                    <a:lnTo>
                      <a:pt x="5307" y="5425"/>
                    </a:lnTo>
                    <a:lnTo>
                      <a:pt x="4953" y="6368"/>
                    </a:lnTo>
                    <a:lnTo>
                      <a:pt x="4717" y="7194"/>
                    </a:lnTo>
                    <a:lnTo>
                      <a:pt x="4599" y="8137"/>
                    </a:lnTo>
                    <a:lnTo>
                      <a:pt x="4481" y="8962"/>
                    </a:lnTo>
                    <a:lnTo>
                      <a:pt x="4481" y="9906"/>
                    </a:lnTo>
                    <a:lnTo>
                      <a:pt x="4481" y="10849"/>
                    </a:lnTo>
                    <a:lnTo>
                      <a:pt x="4717" y="11793"/>
                    </a:lnTo>
                    <a:lnTo>
                      <a:pt x="4953" y="12736"/>
                    </a:lnTo>
                    <a:lnTo>
                      <a:pt x="5307" y="13561"/>
                    </a:lnTo>
                    <a:lnTo>
                      <a:pt x="26886" y="59198"/>
                    </a:lnTo>
                    <a:lnTo>
                      <a:pt x="10495" y="57429"/>
                    </a:lnTo>
                    <a:lnTo>
                      <a:pt x="10377" y="57429"/>
                    </a:lnTo>
                    <a:lnTo>
                      <a:pt x="9198" y="57311"/>
                    </a:lnTo>
                    <a:lnTo>
                      <a:pt x="7901" y="57429"/>
                    </a:lnTo>
                    <a:lnTo>
                      <a:pt x="6604" y="57783"/>
                    </a:lnTo>
                    <a:lnTo>
                      <a:pt x="5424" y="58254"/>
                    </a:lnTo>
                    <a:lnTo>
                      <a:pt x="4599" y="58726"/>
                    </a:lnTo>
                    <a:lnTo>
                      <a:pt x="3774" y="59198"/>
                    </a:lnTo>
                    <a:lnTo>
                      <a:pt x="3066" y="59905"/>
                    </a:lnTo>
                    <a:lnTo>
                      <a:pt x="2358" y="60495"/>
                    </a:lnTo>
                    <a:lnTo>
                      <a:pt x="1887" y="61202"/>
                    </a:lnTo>
                    <a:lnTo>
                      <a:pt x="1297" y="62028"/>
                    </a:lnTo>
                    <a:lnTo>
                      <a:pt x="943" y="62853"/>
                    </a:lnTo>
                    <a:lnTo>
                      <a:pt x="590" y="63679"/>
                    </a:lnTo>
                    <a:lnTo>
                      <a:pt x="236" y="64504"/>
                    </a:lnTo>
                    <a:lnTo>
                      <a:pt x="118" y="65448"/>
                    </a:lnTo>
                    <a:lnTo>
                      <a:pt x="0" y="66273"/>
                    </a:lnTo>
                    <a:lnTo>
                      <a:pt x="0" y="67217"/>
                    </a:lnTo>
                    <a:lnTo>
                      <a:pt x="118" y="68160"/>
                    </a:lnTo>
                    <a:lnTo>
                      <a:pt x="236" y="69103"/>
                    </a:lnTo>
                    <a:lnTo>
                      <a:pt x="472" y="70047"/>
                    </a:lnTo>
                    <a:lnTo>
                      <a:pt x="943" y="70872"/>
                    </a:lnTo>
                    <a:lnTo>
                      <a:pt x="1533" y="72169"/>
                    </a:lnTo>
                    <a:lnTo>
                      <a:pt x="2358" y="73231"/>
                    </a:lnTo>
                    <a:lnTo>
                      <a:pt x="3302" y="74174"/>
                    </a:lnTo>
                    <a:lnTo>
                      <a:pt x="4481" y="74882"/>
                    </a:lnTo>
                    <a:lnTo>
                      <a:pt x="39033" y="97051"/>
                    </a:lnTo>
                    <a:lnTo>
                      <a:pt x="40212" y="97759"/>
                    </a:lnTo>
                    <a:lnTo>
                      <a:pt x="41391" y="98348"/>
                    </a:lnTo>
                    <a:lnTo>
                      <a:pt x="42688" y="98938"/>
                    </a:lnTo>
                    <a:lnTo>
                      <a:pt x="43985" y="99410"/>
                    </a:lnTo>
                    <a:lnTo>
                      <a:pt x="45282" y="99763"/>
                    </a:lnTo>
                    <a:lnTo>
                      <a:pt x="46580" y="99999"/>
                    </a:lnTo>
                    <a:lnTo>
                      <a:pt x="47877" y="100235"/>
                    </a:lnTo>
                    <a:lnTo>
                      <a:pt x="49174" y="100353"/>
                    </a:lnTo>
                    <a:lnTo>
                      <a:pt x="50471" y="100471"/>
                    </a:lnTo>
                    <a:lnTo>
                      <a:pt x="51886" y="100353"/>
                    </a:lnTo>
                    <a:lnTo>
                      <a:pt x="53183" y="100235"/>
                    </a:lnTo>
                    <a:lnTo>
                      <a:pt x="54480" y="99999"/>
                    </a:lnTo>
                    <a:lnTo>
                      <a:pt x="55896" y="99763"/>
                    </a:lnTo>
                    <a:lnTo>
                      <a:pt x="57193" y="99410"/>
                    </a:lnTo>
                    <a:lnTo>
                      <a:pt x="58490" y="98938"/>
                    </a:lnTo>
                    <a:lnTo>
                      <a:pt x="59669" y="98348"/>
                    </a:lnTo>
                    <a:lnTo>
                      <a:pt x="84551" y="86556"/>
                    </a:lnTo>
                    <a:lnTo>
                      <a:pt x="86556" y="85495"/>
                    </a:lnTo>
                    <a:lnTo>
                      <a:pt x="88324" y="84315"/>
                    </a:lnTo>
                    <a:lnTo>
                      <a:pt x="89857" y="83018"/>
                    </a:lnTo>
                    <a:lnTo>
                      <a:pt x="91390" y="81485"/>
                    </a:lnTo>
                    <a:lnTo>
                      <a:pt x="92688" y="79834"/>
                    </a:lnTo>
                    <a:lnTo>
                      <a:pt x="93867" y="78183"/>
                    </a:lnTo>
                    <a:lnTo>
                      <a:pt x="94810" y="76297"/>
                    </a:lnTo>
                    <a:lnTo>
                      <a:pt x="95518" y="74410"/>
                    </a:lnTo>
                    <a:lnTo>
                      <a:pt x="96225" y="72523"/>
                    </a:lnTo>
                    <a:lnTo>
                      <a:pt x="96579" y="70518"/>
                    </a:lnTo>
                    <a:lnTo>
                      <a:pt x="96815" y="68396"/>
                    </a:lnTo>
                    <a:lnTo>
                      <a:pt x="96815" y="66391"/>
                    </a:lnTo>
                    <a:lnTo>
                      <a:pt x="96579" y="64269"/>
                    </a:lnTo>
                    <a:lnTo>
                      <a:pt x="96225" y="62146"/>
                    </a:lnTo>
                    <a:lnTo>
                      <a:pt x="95636" y="60141"/>
                    </a:lnTo>
                    <a:lnTo>
                      <a:pt x="94810" y="58136"/>
                    </a:lnTo>
                    <a:lnTo>
                      <a:pt x="77476" y="21580"/>
                    </a:lnTo>
                    <a:lnTo>
                      <a:pt x="77004" y="20637"/>
                    </a:lnTo>
                    <a:lnTo>
                      <a:pt x="76532" y="19929"/>
                    </a:lnTo>
                    <a:lnTo>
                      <a:pt x="75943" y="19222"/>
                    </a:lnTo>
                    <a:lnTo>
                      <a:pt x="75235" y="18514"/>
                    </a:lnTo>
                    <a:lnTo>
                      <a:pt x="74527" y="17925"/>
                    </a:lnTo>
                    <a:lnTo>
                      <a:pt x="73702" y="17453"/>
                    </a:lnTo>
                    <a:lnTo>
                      <a:pt x="72994" y="16981"/>
                    </a:lnTo>
                    <a:lnTo>
                      <a:pt x="72051" y="16627"/>
                    </a:lnTo>
                    <a:lnTo>
                      <a:pt x="71226" y="16392"/>
                    </a:lnTo>
                    <a:lnTo>
                      <a:pt x="70282" y="16274"/>
                    </a:lnTo>
                    <a:lnTo>
                      <a:pt x="69457" y="16156"/>
                    </a:lnTo>
                    <a:lnTo>
                      <a:pt x="67570" y="16156"/>
                    </a:lnTo>
                    <a:lnTo>
                      <a:pt x="66627" y="16392"/>
                    </a:lnTo>
                    <a:lnTo>
                      <a:pt x="65683" y="16627"/>
                    </a:lnTo>
                    <a:lnTo>
                      <a:pt x="64858" y="16981"/>
                    </a:lnTo>
                    <a:lnTo>
                      <a:pt x="63561" y="17689"/>
                    </a:lnTo>
                    <a:lnTo>
                      <a:pt x="62499" y="18632"/>
                    </a:lnTo>
                    <a:lnTo>
                      <a:pt x="61556" y="19576"/>
                    </a:lnTo>
                    <a:lnTo>
                      <a:pt x="60730" y="20755"/>
                    </a:lnTo>
                    <a:lnTo>
                      <a:pt x="59669" y="19811"/>
                    </a:lnTo>
                    <a:lnTo>
                      <a:pt x="58372" y="18986"/>
                    </a:lnTo>
                    <a:lnTo>
                      <a:pt x="57075" y="18396"/>
                    </a:lnTo>
                    <a:lnTo>
                      <a:pt x="55660" y="18043"/>
                    </a:lnTo>
                    <a:lnTo>
                      <a:pt x="54245" y="17925"/>
                    </a:lnTo>
                    <a:lnTo>
                      <a:pt x="52830" y="17925"/>
                    </a:lnTo>
                    <a:lnTo>
                      <a:pt x="51297" y="18278"/>
                    </a:lnTo>
                    <a:lnTo>
                      <a:pt x="49881" y="18868"/>
                    </a:lnTo>
                    <a:lnTo>
                      <a:pt x="48702" y="19576"/>
                    </a:lnTo>
                    <a:lnTo>
                      <a:pt x="47523" y="20401"/>
                    </a:lnTo>
                    <a:lnTo>
                      <a:pt x="46580" y="21462"/>
                    </a:lnTo>
                    <a:lnTo>
                      <a:pt x="45754" y="22524"/>
                    </a:lnTo>
                    <a:lnTo>
                      <a:pt x="44693" y="21580"/>
                    </a:lnTo>
                    <a:lnTo>
                      <a:pt x="43514" y="20873"/>
                    </a:lnTo>
                    <a:lnTo>
                      <a:pt x="42099" y="20283"/>
                    </a:lnTo>
                    <a:lnTo>
                      <a:pt x="40801" y="19811"/>
                    </a:lnTo>
                    <a:lnTo>
                      <a:pt x="39268" y="19693"/>
                    </a:lnTo>
                    <a:lnTo>
                      <a:pt x="37853" y="19811"/>
                    </a:lnTo>
                    <a:lnTo>
                      <a:pt x="36438" y="20047"/>
                    </a:lnTo>
                    <a:lnTo>
                      <a:pt x="35023" y="20637"/>
                    </a:lnTo>
                    <a:lnTo>
                      <a:pt x="33844" y="21226"/>
                    </a:lnTo>
                    <a:lnTo>
                      <a:pt x="32901" y="21934"/>
                    </a:lnTo>
                    <a:lnTo>
                      <a:pt x="31957" y="22877"/>
                    </a:lnTo>
                    <a:lnTo>
                      <a:pt x="31250" y="23821"/>
                    </a:lnTo>
                    <a:lnTo>
                      <a:pt x="22523" y="5425"/>
                    </a:lnTo>
                    <a:lnTo>
                      <a:pt x="22052" y="4599"/>
                    </a:lnTo>
                    <a:lnTo>
                      <a:pt x="21580" y="3774"/>
                    </a:lnTo>
                    <a:lnTo>
                      <a:pt x="20990" y="3066"/>
                    </a:lnTo>
                    <a:lnTo>
                      <a:pt x="20283" y="2477"/>
                    </a:lnTo>
                    <a:lnTo>
                      <a:pt x="19575" y="1887"/>
                    </a:lnTo>
                    <a:lnTo>
                      <a:pt x="18750" y="1297"/>
                    </a:lnTo>
                    <a:lnTo>
                      <a:pt x="18042" y="944"/>
                    </a:lnTo>
                    <a:lnTo>
                      <a:pt x="17099" y="590"/>
                    </a:lnTo>
                    <a:lnTo>
                      <a:pt x="16273" y="354"/>
                    </a:lnTo>
                    <a:lnTo>
                      <a:pt x="15330" y="118"/>
                    </a:lnTo>
                    <a:lnTo>
                      <a:pt x="1450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3000000" dist="38100">
                  <a:schemeClr val="dk1"/>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cxnSp>
            <p:nvCxnSpPr>
              <p:cNvPr id="1189" name="Google Shape;1189;p54"/>
              <p:cNvCxnSpPr/>
              <p:nvPr/>
            </p:nvCxnSpPr>
            <p:spPr>
              <a:xfrm>
                <a:off x="5110175" y="3157550"/>
                <a:ext cx="63600" cy="141000"/>
              </a:xfrm>
              <a:prstGeom prst="straightConnector1">
                <a:avLst/>
              </a:prstGeom>
              <a:noFill/>
              <a:ln cap="rnd" cmpd="sng" w="9525">
                <a:solidFill>
                  <a:schemeClr val="dk1"/>
                </a:solidFill>
                <a:prstDash val="solid"/>
                <a:round/>
                <a:headEnd len="sm" w="sm" type="none"/>
                <a:tailEnd len="sm" w="sm" type="none"/>
              </a:ln>
            </p:spPr>
          </p:cxnSp>
          <p:cxnSp>
            <p:nvCxnSpPr>
              <p:cNvPr id="1190" name="Google Shape;1190;p54"/>
              <p:cNvCxnSpPr/>
              <p:nvPr/>
            </p:nvCxnSpPr>
            <p:spPr>
              <a:xfrm>
                <a:off x="5186375" y="3157550"/>
                <a:ext cx="47100" cy="105000"/>
              </a:xfrm>
              <a:prstGeom prst="straightConnector1">
                <a:avLst/>
              </a:prstGeom>
              <a:noFill/>
              <a:ln cap="rnd" cmpd="sng" w="9525">
                <a:solidFill>
                  <a:schemeClr val="dk1"/>
                </a:solidFill>
                <a:prstDash val="solid"/>
                <a:round/>
                <a:headEnd len="sm" w="sm" type="none"/>
                <a:tailEnd len="sm" w="sm" type="none"/>
              </a:ln>
            </p:spPr>
          </p:cxnSp>
          <p:cxnSp>
            <p:nvCxnSpPr>
              <p:cNvPr id="1191" name="Google Shape;1191;p54"/>
              <p:cNvCxnSpPr/>
              <p:nvPr/>
            </p:nvCxnSpPr>
            <p:spPr>
              <a:xfrm>
                <a:off x="5259003" y="3144450"/>
                <a:ext cx="39600" cy="89700"/>
              </a:xfrm>
              <a:prstGeom prst="straightConnector1">
                <a:avLst/>
              </a:prstGeom>
              <a:noFill/>
              <a:ln cap="rnd" cmpd="sng" w="9525">
                <a:solidFill>
                  <a:schemeClr val="dk1"/>
                </a:solidFill>
                <a:prstDash val="solid"/>
                <a:round/>
                <a:headEnd len="sm" w="sm" type="none"/>
                <a:tailEnd len="sm" w="sm" type="none"/>
              </a:ln>
            </p:spPr>
          </p:cxnSp>
        </p:grpSp>
      </p:grpSp>
      <p:pic>
        <p:nvPicPr>
          <p:cNvPr descr="Logo" id="1192" name="Google Shape;1192;p54"/>
          <p:cNvPicPr preferRelativeResize="0"/>
          <p:nvPr/>
        </p:nvPicPr>
        <p:blipFill rotWithShape="1">
          <a:blip r:embed="rId3">
            <a:alphaModFix/>
          </a:blip>
          <a:srcRect b="0" l="0" r="0" t="0"/>
          <a:stretch/>
        </p:blipFill>
        <p:spPr>
          <a:xfrm>
            <a:off x="7308278" y="1408434"/>
            <a:ext cx="3671343" cy="9464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cxnSp>
        <p:nvCxnSpPr>
          <p:cNvPr id="724" name="Google Shape;724;p29"/>
          <p:cNvCxnSpPr/>
          <p:nvPr/>
        </p:nvCxnSpPr>
        <p:spPr>
          <a:xfrm>
            <a:off x="-249883" y="5125235"/>
            <a:ext cx="5303400" cy="0"/>
          </a:xfrm>
          <a:prstGeom prst="straightConnector1">
            <a:avLst/>
          </a:prstGeom>
          <a:noFill/>
          <a:ln cap="flat" cmpd="sng" w="38100">
            <a:solidFill>
              <a:srgbClr val="FFFFFF"/>
            </a:solidFill>
            <a:prstDash val="solid"/>
            <a:round/>
            <a:headEnd len="sm" w="sm" type="none"/>
            <a:tailEnd len="sm" w="sm" type="none"/>
          </a:ln>
        </p:spPr>
      </p:cxnSp>
      <p:grpSp>
        <p:nvGrpSpPr>
          <p:cNvPr id="725" name="Google Shape;725;p29"/>
          <p:cNvGrpSpPr/>
          <p:nvPr/>
        </p:nvGrpSpPr>
        <p:grpSpPr>
          <a:xfrm rot="10800000">
            <a:off x="15044545" y="-741632"/>
            <a:ext cx="7681773" cy="4261259"/>
            <a:chOff x="0" y="-38100"/>
            <a:chExt cx="406400" cy="225405"/>
          </a:xfrm>
        </p:grpSpPr>
        <p:sp>
          <p:nvSpPr>
            <p:cNvPr id="726" name="Google Shape;726;p29"/>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727" name="Google Shape;727;p29"/>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29"/>
          <p:cNvSpPr txBox="1"/>
          <p:nvPr/>
        </p:nvSpPr>
        <p:spPr>
          <a:xfrm>
            <a:off x="3119200" y="965400"/>
            <a:ext cx="12891300" cy="847200"/>
          </a:xfrm>
          <a:prstGeom prst="rect">
            <a:avLst/>
          </a:prstGeom>
          <a:noFill/>
          <a:ln>
            <a:noFill/>
          </a:ln>
        </p:spPr>
        <p:txBody>
          <a:bodyPr anchorCtr="0" anchor="t" bIns="0" lIns="0" spcFirstLastPara="1" rIns="0" wrap="square" tIns="0">
            <a:spAutoFit/>
          </a:bodyPr>
          <a:lstStyle/>
          <a:p>
            <a:pPr indent="0" lvl="0" marL="457200" marR="0" rtl="0" algn="l">
              <a:lnSpc>
                <a:spcPct val="134992"/>
              </a:lnSpc>
              <a:spcBef>
                <a:spcPts val="0"/>
              </a:spcBef>
              <a:spcAft>
                <a:spcPts val="0"/>
              </a:spcAft>
              <a:buNone/>
            </a:pPr>
            <a:r>
              <a:rPr b="1" lang="en-US" sz="5504">
                <a:solidFill>
                  <a:srgbClr val="018345"/>
                </a:solidFill>
                <a:latin typeface="Montserrat"/>
                <a:ea typeface="Montserrat"/>
                <a:cs typeface="Montserrat"/>
                <a:sym typeface="Montserrat"/>
              </a:rPr>
              <a:t>TỔNG QUAN VỀ VIẾT LUẬN</a:t>
            </a:r>
            <a:endParaRPr b="1">
              <a:latin typeface="Montserrat"/>
              <a:ea typeface="Montserrat"/>
              <a:cs typeface="Montserrat"/>
              <a:sym typeface="Montserrat"/>
            </a:endParaRPr>
          </a:p>
        </p:txBody>
      </p:sp>
      <p:sp>
        <p:nvSpPr>
          <p:cNvPr id="729" name="Google Shape;729;p29"/>
          <p:cNvSpPr/>
          <p:nvPr/>
        </p:nvSpPr>
        <p:spPr>
          <a:xfrm>
            <a:off x="18099269" y="1809304"/>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730" name="Google Shape;730;p29"/>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731" name="Google Shape;731;p29"/>
          <p:cNvGrpSpPr/>
          <p:nvPr/>
        </p:nvGrpSpPr>
        <p:grpSpPr>
          <a:xfrm>
            <a:off x="-2718010" y="9275955"/>
            <a:ext cx="7950378" cy="1707451"/>
            <a:chOff x="0" y="-384760"/>
            <a:chExt cx="10600504" cy="2276297"/>
          </a:xfrm>
        </p:grpSpPr>
        <p:grpSp>
          <p:nvGrpSpPr>
            <p:cNvPr id="732" name="Google Shape;732;p29"/>
            <p:cNvGrpSpPr/>
            <p:nvPr/>
          </p:nvGrpSpPr>
          <p:grpSpPr>
            <a:xfrm>
              <a:off x="0" y="-384760"/>
              <a:ext cx="10600504" cy="2276297"/>
              <a:chOff x="0" y="-38100"/>
              <a:chExt cx="1049690" cy="225405"/>
            </a:xfrm>
          </p:grpSpPr>
          <p:sp>
            <p:nvSpPr>
              <p:cNvPr id="733" name="Google Shape;733;p29"/>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734" name="Google Shape;734;p29"/>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29"/>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6" name="Google Shape;736;p29"/>
          <p:cNvGrpSpPr/>
          <p:nvPr/>
        </p:nvGrpSpPr>
        <p:grpSpPr>
          <a:xfrm>
            <a:off x="834525" y="4514402"/>
            <a:ext cx="8506566" cy="1256347"/>
            <a:chOff x="7124757" y="5230459"/>
            <a:chExt cx="9639168" cy="1710946"/>
          </a:xfrm>
        </p:grpSpPr>
        <p:sp>
          <p:nvSpPr>
            <p:cNvPr id="737" name="Google Shape;737;p29"/>
            <p:cNvSpPr/>
            <p:nvPr/>
          </p:nvSpPr>
          <p:spPr>
            <a:xfrm>
              <a:off x="9673125" y="5230459"/>
              <a:ext cx="7090800" cy="1663800"/>
            </a:xfrm>
            <a:prstGeom prst="roundRect">
              <a:avLst>
                <a:gd fmla="val 16667" name="adj"/>
              </a:avLst>
            </a:prstGeom>
            <a:solidFill>
              <a:srgbClr val="018146"/>
            </a:solidFill>
            <a:ln cap="flat" cmpd="sng" w="25400">
              <a:solidFill>
                <a:srgbClr val="006B3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Thời gian khoảng 40 phút</a:t>
              </a:r>
              <a:endParaRPr b="1" i="0" sz="3600" u="none" cap="none" strike="noStrike">
                <a:solidFill>
                  <a:schemeClr val="lt1"/>
                </a:solidFill>
              </a:endParaRPr>
            </a:p>
          </p:txBody>
        </p:sp>
        <p:pic>
          <p:nvPicPr>
            <p:cNvPr descr="Clock with solid fill" id="738" name="Google Shape;738;p29"/>
            <p:cNvPicPr preferRelativeResize="0"/>
            <p:nvPr/>
          </p:nvPicPr>
          <p:blipFill rotWithShape="1">
            <a:blip r:embed="rId4">
              <a:alphaModFix/>
            </a:blip>
            <a:srcRect b="0" l="0" r="0" t="0"/>
            <a:stretch/>
          </p:blipFill>
          <p:spPr>
            <a:xfrm>
              <a:off x="7124757" y="5277541"/>
              <a:ext cx="1454476" cy="1663863"/>
            </a:xfrm>
            <a:prstGeom prst="rect">
              <a:avLst/>
            </a:prstGeom>
            <a:noFill/>
            <a:ln>
              <a:noFill/>
            </a:ln>
          </p:spPr>
        </p:pic>
      </p:grpSp>
      <p:grpSp>
        <p:nvGrpSpPr>
          <p:cNvPr id="739" name="Google Shape;739;p29"/>
          <p:cNvGrpSpPr/>
          <p:nvPr/>
        </p:nvGrpSpPr>
        <p:grpSpPr>
          <a:xfrm>
            <a:off x="954830" y="6647574"/>
            <a:ext cx="8385807" cy="1256274"/>
            <a:chOff x="7117826" y="7702678"/>
            <a:chExt cx="9374854" cy="1557300"/>
          </a:xfrm>
        </p:grpSpPr>
        <p:sp>
          <p:nvSpPr>
            <p:cNvPr id="740" name="Google Shape;740;p29"/>
            <p:cNvSpPr/>
            <p:nvPr/>
          </p:nvSpPr>
          <p:spPr>
            <a:xfrm>
              <a:off x="9502080" y="7702678"/>
              <a:ext cx="6990600" cy="1557300"/>
            </a:xfrm>
            <a:prstGeom prst="roundRect">
              <a:avLst>
                <a:gd fmla="val 16667" name="adj"/>
              </a:avLst>
            </a:prstGeom>
            <a:solidFill>
              <a:srgbClr val="018146"/>
            </a:solidFill>
            <a:ln cap="flat" cmpd="sng" w="25400">
              <a:solidFill>
                <a:srgbClr val="018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rPr>
                <a:t>Chiếm </a:t>
              </a:r>
              <a:r>
                <a:rPr b="1" lang="en-US" sz="3600">
                  <a:solidFill>
                    <a:schemeClr val="lt1"/>
                  </a:solidFill>
                </a:rPr>
                <a:t>2</a:t>
              </a:r>
              <a:r>
                <a:rPr b="1" i="0" lang="en-US" sz="3600" u="none" cap="none" strike="noStrike">
                  <a:solidFill>
                    <a:schemeClr val="lt1"/>
                  </a:solidFill>
                </a:rPr>
                <a:t>/3 tổng điểm bài thi</a:t>
              </a:r>
              <a:endParaRPr b="1" i="0" sz="3600" u="none" cap="none" strike="noStrike">
                <a:solidFill>
                  <a:schemeClr val="lt1"/>
                </a:solidFill>
              </a:endParaRPr>
            </a:p>
          </p:txBody>
        </p:sp>
        <p:pic>
          <p:nvPicPr>
            <p:cNvPr descr="Pencil with solid fill" id="741" name="Google Shape;741;p29"/>
            <p:cNvPicPr preferRelativeResize="0"/>
            <p:nvPr/>
          </p:nvPicPr>
          <p:blipFill rotWithShape="1">
            <a:blip r:embed="rId5">
              <a:alphaModFix/>
            </a:blip>
            <a:srcRect b="0" l="0" r="0" t="0"/>
            <a:stretch/>
          </p:blipFill>
          <p:spPr>
            <a:xfrm>
              <a:off x="7117826" y="7713888"/>
              <a:ext cx="1283053" cy="1443526"/>
            </a:xfrm>
            <a:prstGeom prst="rect">
              <a:avLst/>
            </a:prstGeom>
            <a:noFill/>
            <a:ln>
              <a:noFill/>
            </a:ln>
          </p:spPr>
        </p:pic>
      </p:grpSp>
      <p:grpSp>
        <p:nvGrpSpPr>
          <p:cNvPr id="742" name="Google Shape;742;p29"/>
          <p:cNvGrpSpPr/>
          <p:nvPr/>
        </p:nvGrpSpPr>
        <p:grpSpPr>
          <a:xfrm>
            <a:off x="711309" y="2498733"/>
            <a:ext cx="8629534" cy="1104190"/>
            <a:chOff x="7007666" y="2894022"/>
            <a:chExt cx="9756398" cy="1699800"/>
          </a:xfrm>
        </p:grpSpPr>
        <p:sp>
          <p:nvSpPr>
            <p:cNvPr id="743" name="Google Shape;743;p29"/>
            <p:cNvSpPr/>
            <p:nvPr/>
          </p:nvSpPr>
          <p:spPr>
            <a:xfrm>
              <a:off x="9677764" y="2894022"/>
              <a:ext cx="7086300" cy="1699800"/>
            </a:xfrm>
            <a:prstGeom prst="roundRect">
              <a:avLst>
                <a:gd fmla="val 16667" name="adj"/>
              </a:avLst>
            </a:prstGeom>
            <a:solidFill>
              <a:srgbClr val="018146"/>
            </a:solidFill>
            <a:ln cap="flat" cmpd="sng" w="25400">
              <a:solidFill>
                <a:srgbClr val="018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rPr>
                <a:t>Độ </a:t>
              </a:r>
              <a:r>
                <a:rPr b="1" i="0" lang="en-US" sz="3600" u="none" cap="none" strike="noStrike">
                  <a:solidFill>
                    <a:schemeClr val="lt1"/>
                  </a:solidFill>
                </a:rPr>
                <a:t>dài khoảng </a:t>
              </a:r>
              <a:r>
                <a:rPr b="1" lang="en-US" sz="3600">
                  <a:solidFill>
                    <a:schemeClr val="lt1"/>
                  </a:solidFill>
                </a:rPr>
                <a:t>250</a:t>
              </a:r>
              <a:r>
                <a:rPr b="1" i="0" lang="en-US" sz="3600" u="none" cap="none" strike="noStrike">
                  <a:solidFill>
                    <a:schemeClr val="lt1"/>
                  </a:solidFill>
                </a:rPr>
                <a:t> từ</a:t>
              </a:r>
              <a:endParaRPr b="1" i="0" sz="3600" u="none" cap="none" strike="noStrike">
                <a:solidFill>
                  <a:schemeClr val="lt1"/>
                </a:solidFill>
              </a:endParaRPr>
            </a:p>
          </p:txBody>
        </p:sp>
        <p:pic>
          <p:nvPicPr>
            <p:cNvPr descr="List with solid fill" id="744" name="Google Shape;744;p29"/>
            <p:cNvPicPr preferRelativeResize="0"/>
            <p:nvPr/>
          </p:nvPicPr>
          <p:blipFill rotWithShape="1">
            <a:blip r:embed="rId6">
              <a:alphaModFix/>
            </a:blip>
            <a:srcRect b="0" l="0" r="0" t="0"/>
            <a:stretch/>
          </p:blipFill>
          <p:spPr>
            <a:xfrm>
              <a:off x="7007666" y="2894022"/>
              <a:ext cx="1611038" cy="1611038"/>
            </a:xfrm>
            <a:prstGeom prst="rect">
              <a:avLst/>
            </a:prstGeom>
            <a:noFill/>
            <a:ln>
              <a:noFill/>
            </a:ln>
          </p:spPr>
        </p:pic>
      </p:grpSp>
      <p:sp>
        <p:nvSpPr>
          <p:cNvPr id="745" name="Google Shape;745;p29"/>
          <p:cNvSpPr/>
          <p:nvPr/>
        </p:nvSpPr>
        <p:spPr>
          <a:xfrm>
            <a:off x="9805975" y="2657075"/>
            <a:ext cx="428700" cy="743100"/>
          </a:xfrm>
          <a:prstGeom prst="rightArrow">
            <a:avLst>
              <a:gd fmla="val 50000" name="adj1"/>
              <a:gd fmla="val 50000" name="adj2"/>
            </a:avLst>
          </a:prstGeom>
          <a:solidFill>
            <a:srgbClr val="0181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46" name="Google Shape;746;p29"/>
          <p:cNvSpPr/>
          <p:nvPr/>
        </p:nvSpPr>
        <p:spPr>
          <a:xfrm>
            <a:off x="9805975" y="4677475"/>
            <a:ext cx="428700" cy="743100"/>
          </a:xfrm>
          <a:prstGeom prst="rightArrow">
            <a:avLst>
              <a:gd fmla="val 50000" name="adj1"/>
              <a:gd fmla="val 50000" name="adj2"/>
            </a:avLst>
          </a:prstGeom>
          <a:solidFill>
            <a:srgbClr val="0181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47" name="Google Shape;747;p29"/>
          <p:cNvSpPr/>
          <p:nvPr/>
        </p:nvSpPr>
        <p:spPr>
          <a:xfrm>
            <a:off x="9839325" y="6904163"/>
            <a:ext cx="428700" cy="743100"/>
          </a:xfrm>
          <a:prstGeom prst="rightArrow">
            <a:avLst>
              <a:gd fmla="val 50000" name="adj1"/>
              <a:gd fmla="val 50000" name="adj2"/>
            </a:avLst>
          </a:prstGeom>
          <a:solidFill>
            <a:srgbClr val="0181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48" name="Google Shape;748;p29"/>
          <p:cNvSpPr txBox="1"/>
          <p:nvPr/>
        </p:nvSpPr>
        <p:spPr>
          <a:xfrm>
            <a:off x="10487150" y="2498725"/>
            <a:ext cx="5303400" cy="94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Không viết thiếu từ </a:t>
            </a:r>
            <a:endParaRPr sz="24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Không nên viết trên 300 từ</a:t>
            </a:r>
            <a:endParaRPr sz="2400">
              <a:solidFill>
                <a:schemeClr val="dk1"/>
              </a:solidFill>
              <a:latin typeface="Montserrat Medium"/>
              <a:ea typeface="Montserrat Medium"/>
              <a:cs typeface="Montserrat Medium"/>
              <a:sym typeface="Montserrat Medium"/>
            </a:endParaRPr>
          </a:p>
        </p:txBody>
      </p:sp>
      <p:sp>
        <p:nvSpPr>
          <p:cNvPr id="749" name="Google Shape;749;p29"/>
          <p:cNvSpPr txBox="1"/>
          <p:nvPr/>
        </p:nvSpPr>
        <p:spPr>
          <a:xfrm>
            <a:off x="10547150" y="4677475"/>
            <a:ext cx="6520800" cy="102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Nên dành 5 phút đọc đề và lập dàn ý</a:t>
            </a:r>
            <a:endParaRPr sz="24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Nên dành 5 phút cuối giờ để soát lại lỗi</a:t>
            </a:r>
            <a:endParaRPr sz="2400">
              <a:solidFill>
                <a:schemeClr val="dk1"/>
              </a:solidFill>
              <a:latin typeface="Montserrat Medium"/>
              <a:ea typeface="Montserrat Medium"/>
              <a:cs typeface="Montserrat Medium"/>
              <a:sym typeface="Montserrat Medium"/>
            </a:endParaRPr>
          </a:p>
        </p:txBody>
      </p:sp>
      <p:sp>
        <p:nvSpPr>
          <p:cNvPr id="750" name="Google Shape;750;p29"/>
          <p:cNvSpPr txBox="1"/>
          <p:nvPr/>
        </p:nvSpPr>
        <p:spPr>
          <a:xfrm>
            <a:off x="10549075" y="6764500"/>
            <a:ext cx="7506900" cy="102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Nên luyện viết nhiều để kiểm soát tốt thời gian</a:t>
            </a:r>
            <a:endParaRPr sz="24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US" sz="2400">
                <a:solidFill>
                  <a:schemeClr val="dk1"/>
                </a:solidFill>
                <a:latin typeface="Montserrat Medium"/>
                <a:ea typeface="Montserrat Medium"/>
                <a:cs typeface="Montserrat Medium"/>
                <a:sym typeface="Montserrat Medium"/>
              </a:rPr>
              <a:t>Nên bám sát template</a:t>
            </a:r>
            <a:endParaRPr sz="24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cxnSp>
        <p:nvCxnSpPr>
          <p:cNvPr id="755" name="Google Shape;755;p30"/>
          <p:cNvCxnSpPr/>
          <p:nvPr/>
        </p:nvCxnSpPr>
        <p:spPr>
          <a:xfrm>
            <a:off x="-249883" y="5125235"/>
            <a:ext cx="5303400" cy="0"/>
          </a:xfrm>
          <a:prstGeom prst="straightConnector1">
            <a:avLst/>
          </a:prstGeom>
          <a:noFill/>
          <a:ln cap="flat" cmpd="sng" w="38100">
            <a:solidFill>
              <a:srgbClr val="FFFFFF"/>
            </a:solidFill>
            <a:prstDash val="solid"/>
            <a:round/>
            <a:headEnd len="sm" w="sm" type="none"/>
            <a:tailEnd len="sm" w="sm" type="none"/>
          </a:ln>
        </p:spPr>
      </p:cxnSp>
      <p:grpSp>
        <p:nvGrpSpPr>
          <p:cNvPr id="756" name="Google Shape;756;p30"/>
          <p:cNvGrpSpPr/>
          <p:nvPr/>
        </p:nvGrpSpPr>
        <p:grpSpPr>
          <a:xfrm rot="10800000">
            <a:off x="15044545" y="-741632"/>
            <a:ext cx="7681773" cy="4261259"/>
            <a:chOff x="0" y="-38100"/>
            <a:chExt cx="406400" cy="225405"/>
          </a:xfrm>
        </p:grpSpPr>
        <p:sp>
          <p:nvSpPr>
            <p:cNvPr id="757" name="Google Shape;757;p30"/>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018345">
                <a:alpha val="80000"/>
              </a:srgbClr>
            </a:solidFill>
            <a:ln>
              <a:noFill/>
            </a:ln>
          </p:spPr>
        </p:sp>
        <p:sp>
          <p:nvSpPr>
            <p:cNvPr id="758" name="Google Shape;758;p30"/>
            <p:cNvSpPr txBox="1"/>
            <p:nvPr/>
          </p:nvSpPr>
          <p:spPr>
            <a:xfrm>
              <a:off x="127000" y="-38100"/>
              <a:ext cx="1524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9" name="Google Shape;759;p30"/>
          <p:cNvSpPr txBox="1"/>
          <p:nvPr/>
        </p:nvSpPr>
        <p:spPr>
          <a:xfrm>
            <a:off x="3933200" y="593875"/>
            <a:ext cx="11174100" cy="739500"/>
          </a:xfrm>
          <a:prstGeom prst="rect">
            <a:avLst/>
          </a:prstGeom>
          <a:noFill/>
          <a:ln>
            <a:noFill/>
          </a:ln>
        </p:spPr>
        <p:txBody>
          <a:bodyPr anchorCtr="0" anchor="t" bIns="0" lIns="0" spcFirstLastPara="1" rIns="0" wrap="square" tIns="0">
            <a:spAutoFit/>
          </a:bodyPr>
          <a:lstStyle/>
          <a:p>
            <a:pPr indent="0" lvl="0" marL="0" marR="0" rtl="0" algn="l">
              <a:lnSpc>
                <a:spcPct val="134992"/>
              </a:lnSpc>
              <a:spcBef>
                <a:spcPts val="0"/>
              </a:spcBef>
              <a:spcAft>
                <a:spcPts val="0"/>
              </a:spcAft>
              <a:buNone/>
            </a:pPr>
            <a:r>
              <a:rPr b="1" lang="en-US" sz="4804">
                <a:solidFill>
                  <a:srgbClr val="018345"/>
                </a:solidFill>
                <a:latin typeface="Montserrat"/>
                <a:ea typeface="Montserrat"/>
                <a:cs typeface="Montserrat"/>
                <a:sym typeface="Montserrat"/>
              </a:rPr>
              <a:t>GIAO DIỆN THI TRÊN MÁY TÍNH</a:t>
            </a:r>
            <a:endParaRPr b="1" sz="700">
              <a:latin typeface="Montserrat"/>
              <a:ea typeface="Montserrat"/>
              <a:cs typeface="Montserrat"/>
              <a:sym typeface="Montserrat"/>
            </a:endParaRPr>
          </a:p>
        </p:txBody>
      </p:sp>
      <p:sp>
        <p:nvSpPr>
          <p:cNvPr id="760" name="Google Shape;760;p30"/>
          <p:cNvSpPr/>
          <p:nvPr/>
        </p:nvSpPr>
        <p:spPr>
          <a:xfrm>
            <a:off x="18099269" y="1809304"/>
            <a:ext cx="647242" cy="647242"/>
          </a:xfrm>
          <a:custGeom>
            <a:rect b="b" l="l" r="r" t="t"/>
            <a:pathLst>
              <a:path extrusionOk="0" h="647242" w="647242">
                <a:moveTo>
                  <a:pt x="0" y="0"/>
                </a:moveTo>
                <a:lnTo>
                  <a:pt x="647242" y="0"/>
                </a:lnTo>
                <a:lnTo>
                  <a:pt x="647242" y="647242"/>
                </a:lnTo>
                <a:lnTo>
                  <a:pt x="0" y="647242"/>
                </a:lnTo>
                <a:lnTo>
                  <a:pt x="0" y="0"/>
                </a:lnTo>
                <a:close/>
              </a:path>
            </a:pathLst>
          </a:custGeom>
          <a:blipFill rotWithShape="1">
            <a:blip r:embed="rId3">
              <a:alphaModFix/>
            </a:blip>
            <a:stretch>
              <a:fillRect b="0" l="0" r="0" t="0"/>
            </a:stretch>
          </a:blipFill>
          <a:ln>
            <a:noFill/>
          </a:ln>
        </p:spPr>
      </p:sp>
      <p:sp>
        <p:nvSpPr>
          <p:cNvPr id="761" name="Google Shape;761;p30"/>
          <p:cNvSpPr txBox="1"/>
          <p:nvPr/>
        </p:nvSpPr>
        <p:spPr>
          <a:xfrm>
            <a:off x="-10653311" y="9716809"/>
            <a:ext cx="13923300" cy="288900"/>
          </a:xfrm>
          <a:prstGeom prst="rect">
            <a:avLst/>
          </a:prstGeom>
          <a:noFill/>
          <a:ln>
            <a:noFill/>
          </a:ln>
        </p:spPr>
        <p:txBody>
          <a:bodyPr anchorCtr="0" anchor="t" bIns="0" lIns="0" spcFirstLastPara="1" rIns="0" wrap="square" tIns="0">
            <a:spAutoFit/>
          </a:bodyPr>
          <a:lstStyle/>
          <a:p>
            <a:pPr indent="0" lvl="0" marL="0" marR="0" rtl="0" algn="r">
              <a:lnSpc>
                <a:spcPct val="111993"/>
              </a:lnSpc>
              <a:spcBef>
                <a:spcPts val="0"/>
              </a:spcBef>
              <a:spcAft>
                <a:spcPts val="0"/>
              </a:spcAft>
              <a:buNone/>
            </a:pPr>
            <a:r>
              <a:rPr lang="en-US" sz="1876">
                <a:solidFill>
                  <a:srgbClr val="FEFEFE"/>
                </a:solidFill>
                <a:latin typeface="Roboto"/>
                <a:ea typeface="Roboto"/>
                <a:cs typeface="Roboto"/>
                <a:sym typeface="Roboto"/>
              </a:rPr>
              <a:t>https://edulife.com.vn/</a:t>
            </a:r>
            <a:endParaRPr/>
          </a:p>
        </p:txBody>
      </p:sp>
      <p:grpSp>
        <p:nvGrpSpPr>
          <p:cNvPr id="762" name="Google Shape;762;p30"/>
          <p:cNvGrpSpPr/>
          <p:nvPr/>
        </p:nvGrpSpPr>
        <p:grpSpPr>
          <a:xfrm>
            <a:off x="-2718010" y="9275955"/>
            <a:ext cx="7950378" cy="1707451"/>
            <a:chOff x="0" y="-384760"/>
            <a:chExt cx="10600504" cy="2276297"/>
          </a:xfrm>
        </p:grpSpPr>
        <p:grpSp>
          <p:nvGrpSpPr>
            <p:cNvPr id="763" name="Google Shape;763;p30"/>
            <p:cNvGrpSpPr/>
            <p:nvPr/>
          </p:nvGrpSpPr>
          <p:grpSpPr>
            <a:xfrm>
              <a:off x="0" y="-384760"/>
              <a:ext cx="10600504" cy="2276297"/>
              <a:chOff x="0" y="-38100"/>
              <a:chExt cx="1049690" cy="225405"/>
            </a:xfrm>
          </p:grpSpPr>
          <p:sp>
            <p:nvSpPr>
              <p:cNvPr id="764" name="Google Shape;764;p30"/>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018345"/>
              </a:solidFill>
              <a:ln>
                <a:noFill/>
              </a:ln>
            </p:spPr>
          </p:sp>
          <p:sp>
            <p:nvSpPr>
              <p:cNvPr id="765" name="Google Shape;765;p30"/>
              <p:cNvSpPr txBox="1"/>
              <p:nvPr/>
            </p:nvSpPr>
            <p:spPr>
              <a:xfrm>
                <a:off x="127000" y="-38100"/>
                <a:ext cx="795600" cy="225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6" name="Google Shape;766;p30"/>
            <p:cNvSpPr txBox="1"/>
            <p:nvPr/>
          </p:nvSpPr>
          <p:spPr>
            <a:xfrm>
              <a:off x="4182979" y="666743"/>
              <a:ext cx="3721200" cy="369300"/>
            </a:xfrm>
            <a:prstGeom prst="rect">
              <a:avLst/>
            </a:prstGeom>
            <a:noFill/>
            <a:ln>
              <a:noFill/>
            </a:ln>
          </p:spPr>
          <p:txBody>
            <a:bodyPr anchorCtr="0" anchor="t" bIns="0" lIns="0" spcFirstLastPara="1" rIns="0" wrap="square" tIns="0">
              <a:spAutoFit/>
            </a:bodyPr>
            <a:lstStyle/>
            <a:p>
              <a:pPr indent="0" lvl="0" marL="0" marR="0" rtl="0" algn="l">
                <a:lnSpc>
                  <a:spcPct val="179277"/>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67" name="Google Shape;767;p30"/>
          <p:cNvPicPr preferRelativeResize="0"/>
          <p:nvPr/>
        </p:nvPicPr>
        <p:blipFill>
          <a:blip r:embed="rId4">
            <a:alphaModFix/>
          </a:blip>
          <a:stretch>
            <a:fillRect/>
          </a:stretch>
        </p:blipFill>
        <p:spPr>
          <a:xfrm>
            <a:off x="802450" y="1609175"/>
            <a:ext cx="16695174" cy="7702000"/>
          </a:xfrm>
          <a:prstGeom prst="rect">
            <a:avLst/>
          </a:prstGeom>
          <a:noFill/>
          <a:ln cap="flat" cmpd="sng" w="9525">
            <a:solidFill>
              <a:srgbClr val="4A86E8"/>
            </a:solidFill>
            <a:prstDash val="solid"/>
            <a:round/>
            <a:headEnd len="sm" w="sm" type="none"/>
            <a:tailEnd len="sm" w="sm" type="none"/>
          </a:ln>
        </p:spPr>
      </p:pic>
      <p:sp>
        <p:nvSpPr>
          <p:cNvPr id="768" name="Google Shape;768;p30"/>
          <p:cNvSpPr/>
          <p:nvPr/>
        </p:nvSpPr>
        <p:spPr>
          <a:xfrm>
            <a:off x="10520900" y="2888650"/>
            <a:ext cx="304800" cy="1800000"/>
          </a:xfrm>
          <a:prstGeom prst="rightBrace">
            <a:avLst>
              <a:gd fmla="val 50000" name="adj1"/>
              <a:gd fmla="val 50000" name="adj2"/>
            </a:avLst>
          </a:prstGeom>
          <a:noFill/>
          <a:ln cap="flat" cmpd="sng" w="28575">
            <a:solidFill>
              <a:srgbClr val="EB1C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69" name="Google Shape;769;p30"/>
          <p:cNvSpPr/>
          <p:nvPr/>
        </p:nvSpPr>
        <p:spPr>
          <a:xfrm>
            <a:off x="7568150" y="1678975"/>
            <a:ext cx="2009700" cy="577800"/>
          </a:xfrm>
          <a:prstGeom prst="wedgeRoundRectCallout">
            <a:avLst>
              <a:gd fmla="val -63271" name="adj1"/>
              <a:gd fmla="val -12085" name="adj2"/>
              <a:gd fmla="val 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FF"/>
                </a:solidFill>
                <a:latin typeface="Roboto"/>
                <a:ea typeface="Roboto"/>
                <a:cs typeface="Roboto"/>
                <a:sym typeface="Roboto"/>
              </a:rPr>
              <a:t>THỜI GIAN CÒN LẠI</a:t>
            </a:r>
            <a:endParaRPr b="1">
              <a:solidFill>
                <a:srgbClr val="0000FF"/>
              </a:solidFill>
              <a:latin typeface="Roboto"/>
              <a:ea typeface="Roboto"/>
              <a:cs typeface="Roboto"/>
              <a:sym typeface="Roboto"/>
            </a:endParaRPr>
          </a:p>
        </p:txBody>
      </p:sp>
      <p:sp>
        <p:nvSpPr>
          <p:cNvPr id="770" name="Google Shape;770;p30"/>
          <p:cNvSpPr/>
          <p:nvPr/>
        </p:nvSpPr>
        <p:spPr>
          <a:xfrm>
            <a:off x="11109375" y="3593500"/>
            <a:ext cx="1630800" cy="519000"/>
          </a:xfrm>
          <a:prstGeom prst="wedgeRoundRectCallout">
            <a:avLst>
              <a:gd fmla="val -61272" name="adj1"/>
              <a:gd fmla="val -4276" name="adj2"/>
              <a:gd fmla="val 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FF"/>
                </a:solidFill>
                <a:latin typeface="Roboto"/>
                <a:ea typeface="Roboto"/>
                <a:cs typeface="Roboto"/>
                <a:sym typeface="Roboto"/>
              </a:rPr>
              <a:t>CÂU HỎI</a:t>
            </a:r>
            <a:endParaRPr b="1">
              <a:solidFill>
                <a:srgbClr val="0000FF"/>
              </a:solidFill>
              <a:latin typeface="Roboto"/>
              <a:ea typeface="Roboto"/>
              <a:cs typeface="Roboto"/>
              <a:sym typeface="Roboto"/>
            </a:endParaRPr>
          </a:p>
        </p:txBody>
      </p:sp>
      <p:sp>
        <p:nvSpPr>
          <p:cNvPr id="771" name="Google Shape;771;p30"/>
          <p:cNvSpPr/>
          <p:nvPr/>
        </p:nvSpPr>
        <p:spPr>
          <a:xfrm>
            <a:off x="12114225" y="5274550"/>
            <a:ext cx="107400" cy="519000"/>
          </a:xfrm>
          <a:prstGeom prst="rightBrace">
            <a:avLst>
              <a:gd fmla="val 50000" name="adj1"/>
              <a:gd fmla="val 43150" name="adj2"/>
            </a:avLst>
          </a:prstGeom>
          <a:noFill/>
          <a:ln cap="flat" cmpd="sng" w="28575">
            <a:solidFill>
              <a:srgbClr val="EB1C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2" name="Google Shape;772;p30"/>
          <p:cNvSpPr/>
          <p:nvPr/>
        </p:nvSpPr>
        <p:spPr>
          <a:xfrm>
            <a:off x="12480975" y="5274550"/>
            <a:ext cx="2083500" cy="519000"/>
          </a:xfrm>
          <a:prstGeom prst="wedgeRoundRectCallout">
            <a:avLst>
              <a:gd fmla="val -61272" name="adj1"/>
              <a:gd fmla="val -4276" name="adj2"/>
              <a:gd fmla="val 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FF"/>
                </a:solidFill>
                <a:latin typeface="Roboto"/>
                <a:ea typeface="Roboto"/>
                <a:cs typeface="Roboto"/>
                <a:sym typeface="Roboto"/>
              </a:rPr>
              <a:t>TIÊU CHÍ ĐÁNH GIÁ</a:t>
            </a:r>
            <a:endParaRPr b="1">
              <a:solidFill>
                <a:srgbClr val="0000FF"/>
              </a:solidFill>
              <a:latin typeface="Roboto"/>
              <a:ea typeface="Roboto"/>
              <a:cs typeface="Roboto"/>
              <a:sym typeface="Roboto"/>
            </a:endParaRPr>
          </a:p>
        </p:txBody>
      </p:sp>
      <p:sp>
        <p:nvSpPr>
          <p:cNvPr id="773" name="Google Shape;773;p30"/>
          <p:cNvSpPr/>
          <p:nvPr/>
        </p:nvSpPr>
        <p:spPr>
          <a:xfrm>
            <a:off x="13610325" y="6184800"/>
            <a:ext cx="304800" cy="2855100"/>
          </a:xfrm>
          <a:prstGeom prst="rightBrace">
            <a:avLst>
              <a:gd fmla="val 50000" name="adj1"/>
              <a:gd fmla="val 50000" name="adj2"/>
            </a:avLst>
          </a:prstGeom>
          <a:noFill/>
          <a:ln cap="flat" cmpd="sng" w="28575">
            <a:solidFill>
              <a:srgbClr val="EB1C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4" name="Google Shape;774;p30"/>
          <p:cNvSpPr/>
          <p:nvPr/>
        </p:nvSpPr>
        <p:spPr>
          <a:xfrm>
            <a:off x="14319550" y="7352850"/>
            <a:ext cx="2083500" cy="519000"/>
          </a:xfrm>
          <a:prstGeom prst="wedgeRoundRectCallout">
            <a:avLst>
              <a:gd fmla="val -61272" name="adj1"/>
              <a:gd fmla="val -4276" name="adj2"/>
              <a:gd fmla="val 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FF"/>
                </a:solidFill>
                <a:latin typeface="Roboto"/>
                <a:ea typeface="Roboto"/>
                <a:cs typeface="Roboto"/>
                <a:sym typeface="Roboto"/>
              </a:rPr>
              <a:t>VIẾT BÀI TẠI ĐÂY</a:t>
            </a:r>
            <a:endParaRPr b="1">
              <a:solidFill>
                <a:srgbClr val="0000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1"/>
          <p:cNvSpPr txBox="1"/>
          <p:nvPr/>
        </p:nvSpPr>
        <p:spPr>
          <a:xfrm>
            <a:off x="812200" y="393750"/>
            <a:ext cx="7282800" cy="739500"/>
          </a:xfrm>
          <a:prstGeom prst="rect">
            <a:avLst/>
          </a:prstGeom>
          <a:noFill/>
          <a:ln>
            <a:noFill/>
          </a:ln>
        </p:spPr>
        <p:txBody>
          <a:bodyPr anchorCtr="0" anchor="t" bIns="0" lIns="0" spcFirstLastPara="1" rIns="0" wrap="square" tIns="0">
            <a:spAutoFit/>
          </a:bodyPr>
          <a:lstStyle/>
          <a:p>
            <a:pPr indent="0" lvl="0" marL="0" marR="0" rtl="0" algn="l">
              <a:lnSpc>
                <a:spcPct val="134992"/>
              </a:lnSpc>
              <a:spcBef>
                <a:spcPts val="0"/>
              </a:spcBef>
              <a:spcAft>
                <a:spcPts val="0"/>
              </a:spcAft>
              <a:buNone/>
            </a:pPr>
            <a:r>
              <a:rPr b="1" lang="en-US" sz="4804">
                <a:solidFill>
                  <a:srgbClr val="018345"/>
                </a:solidFill>
                <a:latin typeface="Montserrat"/>
                <a:ea typeface="Montserrat"/>
                <a:cs typeface="Montserrat"/>
                <a:sym typeface="Montserrat"/>
              </a:rPr>
              <a:t>TIÊU CHÍ CHẤM ĐIỂM</a:t>
            </a:r>
            <a:endParaRPr b="1" sz="700">
              <a:latin typeface="Montserrat"/>
              <a:ea typeface="Montserrat"/>
              <a:cs typeface="Montserrat"/>
              <a:sym typeface="Montserrat"/>
            </a:endParaRPr>
          </a:p>
        </p:txBody>
      </p:sp>
      <p:sp>
        <p:nvSpPr>
          <p:cNvPr id="781" name="Google Shape;781;p31"/>
          <p:cNvSpPr/>
          <p:nvPr/>
        </p:nvSpPr>
        <p:spPr>
          <a:xfrm>
            <a:off x="527325" y="1816525"/>
            <a:ext cx="7644900" cy="3436500"/>
          </a:xfrm>
          <a:prstGeom prst="round2DiagRect">
            <a:avLst>
              <a:gd fmla="val 16667" name="adj1"/>
              <a:gd fmla="val 0" name="adj2"/>
            </a:avLst>
          </a:prstGeom>
          <a:solidFill>
            <a:srgbClr val="00B050">
              <a:alpha val="15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
              <a:latin typeface="Roboto"/>
              <a:ea typeface="Roboto"/>
              <a:cs typeface="Roboto"/>
              <a:sym typeface="Roboto"/>
            </a:endParaRPr>
          </a:p>
        </p:txBody>
      </p:sp>
      <p:sp>
        <p:nvSpPr>
          <p:cNvPr id="782" name="Google Shape;782;p31"/>
          <p:cNvSpPr/>
          <p:nvPr/>
        </p:nvSpPr>
        <p:spPr>
          <a:xfrm>
            <a:off x="745725" y="2039600"/>
            <a:ext cx="41112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85630"/>
                </a:solidFill>
                <a:latin typeface="Roboto"/>
                <a:ea typeface="Roboto"/>
                <a:cs typeface="Roboto"/>
                <a:sym typeface="Roboto"/>
              </a:rPr>
              <a:t>(1)</a:t>
            </a:r>
            <a:r>
              <a:rPr lang="en-US" sz="4200">
                <a:solidFill>
                  <a:srgbClr val="006B37"/>
                </a:solidFill>
                <a:latin typeface="Roboto"/>
                <a:ea typeface="Roboto"/>
                <a:cs typeface="Roboto"/>
                <a:sym typeface="Roboto"/>
              </a:rPr>
              <a:t> </a:t>
            </a:r>
            <a:r>
              <a:rPr lang="en-US" sz="3100">
                <a:solidFill>
                  <a:srgbClr val="006B37"/>
                </a:solidFill>
                <a:latin typeface="Roboto"/>
                <a:ea typeface="Roboto"/>
                <a:cs typeface="Roboto"/>
                <a:sym typeface="Roboto"/>
              </a:rPr>
              <a:t>Đạt yêu cầu đề bài</a:t>
            </a:r>
            <a:endParaRPr sz="3100">
              <a:solidFill>
                <a:srgbClr val="006B37"/>
              </a:solidFill>
              <a:latin typeface="Roboto"/>
              <a:ea typeface="Roboto"/>
              <a:cs typeface="Roboto"/>
              <a:sym typeface="Roboto"/>
            </a:endParaRPr>
          </a:p>
        </p:txBody>
      </p:sp>
      <p:sp>
        <p:nvSpPr>
          <p:cNvPr id="783" name="Google Shape;783;p31"/>
          <p:cNvSpPr/>
          <p:nvPr/>
        </p:nvSpPr>
        <p:spPr>
          <a:xfrm>
            <a:off x="812199" y="4002375"/>
            <a:ext cx="37017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85630"/>
                </a:solidFill>
                <a:latin typeface="Roboto"/>
                <a:ea typeface="Roboto"/>
                <a:cs typeface="Roboto"/>
                <a:sym typeface="Roboto"/>
              </a:rPr>
              <a:t>(2)</a:t>
            </a:r>
            <a:r>
              <a:rPr b="1" lang="en-US" sz="2200">
                <a:solidFill>
                  <a:srgbClr val="006B37"/>
                </a:solidFill>
                <a:latin typeface="Roboto"/>
                <a:ea typeface="Roboto"/>
                <a:cs typeface="Roboto"/>
                <a:sym typeface="Roboto"/>
              </a:rPr>
              <a:t> </a:t>
            </a:r>
            <a:r>
              <a:rPr lang="en-US" sz="3100">
                <a:solidFill>
                  <a:srgbClr val="006B37"/>
                </a:solidFill>
                <a:latin typeface="Roboto"/>
                <a:ea typeface="Roboto"/>
                <a:cs typeface="Roboto"/>
                <a:sym typeface="Roboto"/>
              </a:rPr>
              <a:t>Tổ chức &amp; Logic</a:t>
            </a:r>
            <a:endParaRPr sz="3100">
              <a:solidFill>
                <a:srgbClr val="006B37"/>
              </a:solidFill>
              <a:latin typeface="Roboto"/>
              <a:ea typeface="Roboto"/>
              <a:cs typeface="Roboto"/>
              <a:sym typeface="Roboto"/>
            </a:endParaRPr>
          </a:p>
        </p:txBody>
      </p:sp>
      <p:sp>
        <p:nvSpPr>
          <p:cNvPr id="784" name="Google Shape;784;p31"/>
          <p:cNvSpPr/>
          <p:nvPr/>
        </p:nvSpPr>
        <p:spPr>
          <a:xfrm>
            <a:off x="5576165" y="2039595"/>
            <a:ext cx="22866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85630"/>
                </a:solidFill>
                <a:latin typeface="Roboto"/>
                <a:ea typeface="Roboto"/>
                <a:cs typeface="Roboto"/>
                <a:sym typeface="Roboto"/>
              </a:rPr>
              <a:t>(3)</a:t>
            </a:r>
            <a:r>
              <a:rPr b="1" lang="en-US" sz="2200">
                <a:solidFill>
                  <a:srgbClr val="006B37"/>
                </a:solidFill>
                <a:latin typeface="Roboto"/>
                <a:ea typeface="Roboto"/>
                <a:cs typeface="Roboto"/>
                <a:sym typeface="Roboto"/>
              </a:rPr>
              <a:t> </a:t>
            </a:r>
            <a:r>
              <a:rPr lang="en-US" sz="3100">
                <a:solidFill>
                  <a:srgbClr val="006B37"/>
                </a:solidFill>
                <a:latin typeface="Roboto"/>
                <a:ea typeface="Roboto"/>
                <a:cs typeface="Roboto"/>
                <a:sym typeface="Roboto"/>
              </a:rPr>
              <a:t>Từ vựng</a:t>
            </a:r>
            <a:endParaRPr sz="3100">
              <a:solidFill>
                <a:srgbClr val="006B37"/>
              </a:solidFill>
              <a:latin typeface="Roboto"/>
              <a:ea typeface="Roboto"/>
              <a:cs typeface="Roboto"/>
              <a:sym typeface="Roboto"/>
            </a:endParaRPr>
          </a:p>
        </p:txBody>
      </p:sp>
      <p:sp>
        <p:nvSpPr>
          <p:cNvPr id="785" name="Google Shape;785;p31"/>
          <p:cNvSpPr/>
          <p:nvPr/>
        </p:nvSpPr>
        <p:spPr>
          <a:xfrm>
            <a:off x="5652375" y="3963125"/>
            <a:ext cx="25407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85630"/>
                </a:solidFill>
                <a:latin typeface="Roboto"/>
                <a:ea typeface="Roboto"/>
                <a:cs typeface="Roboto"/>
                <a:sym typeface="Roboto"/>
              </a:rPr>
              <a:t>(4)</a:t>
            </a:r>
            <a:r>
              <a:rPr b="1" lang="en-US" sz="2200">
                <a:solidFill>
                  <a:srgbClr val="085630"/>
                </a:solidFill>
                <a:latin typeface="Roboto"/>
                <a:ea typeface="Roboto"/>
                <a:cs typeface="Roboto"/>
                <a:sym typeface="Roboto"/>
              </a:rPr>
              <a:t> </a:t>
            </a:r>
            <a:r>
              <a:rPr lang="en-US" sz="3100">
                <a:solidFill>
                  <a:srgbClr val="006B37"/>
                </a:solidFill>
                <a:latin typeface="Roboto"/>
                <a:ea typeface="Roboto"/>
                <a:cs typeface="Roboto"/>
                <a:sym typeface="Roboto"/>
              </a:rPr>
              <a:t>Ngữ pháp</a:t>
            </a:r>
            <a:endParaRPr sz="3100">
              <a:solidFill>
                <a:srgbClr val="006B37"/>
              </a:solidFill>
              <a:latin typeface="Roboto"/>
              <a:ea typeface="Roboto"/>
              <a:cs typeface="Roboto"/>
              <a:sym typeface="Roboto"/>
            </a:endParaRPr>
          </a:p>
        </p:txBody>
      </p:sp>
      <p:pic>
        <p:nvPicPr>
          <p:cNvPr id="786" name="Google Shape;786;p31"/>
          <p:cNvPicPr preferRelativeResize="0"/>
          <p:nvPr/>
        </p:nvPicPr>
        <p:blipFill>
          <a:blip r:embed="rId3">
            <a:alphaModFix/>
          </a:blip>
          <a:stretch>
            <a:fillRect/>
          </a:stretch>
        </p:blipFill>
        <p:spPr>
          <a:xfrm>
            <a:off x="8269225" y="1619100"/>
            <a:ext cx="9909249" cy="7663501"/>
          </a:xfrm>
          <a:prstGeom prst="rect">
            <a:avLst/>
          </a:prstGeom>
          <a:noFill/>
          <a:ln>
            <a:noFill/>
          </a:ln>
        </p:spPr>
      </p:pic>
      <p:sp>
        <p:nvSpPr>
          <p:cNvPr id="787" name="Google Shape;787;p31"/>
          <p:cNvSpPr txBox="1"/>
          <p:nvPr/>
        </p:nvSpPr>
        <p:spPr>
          <a:xfrm>
            <a:off x="527325" y="6110275"/>
            <a:ext cx="2415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Roboto"/>
                <a:ea typeface="Roboto"/>
                <a:cs typeface="Roboto"/>
                <a:sym typeface="Roboto"/>
              </a:rPr>
              <a:t>Điểm Task 2</a:t>
            </a:r>
            <a:endParaRPr b="1" sz="3000">
              <a:solidFill>
                <a:schemeClr val="dk1"/>
              </a:solidFill>
              <a:latin typeface="Roboto"/>
              <a:ea typeface="Roboto"/>
              <a:cs typeface="Roboto"/>
              <a:sym typeface="Roboto"/>
            </a:endParaRPr>
          </a:p>
        </p:txBody>
      </p:sp>
      <p:sp>
        <p:nvSpPr>
          <p:cNvPr id="788" name="Google Shape;788;p31"/>
          <p:cNvSpPr/>
          <p:nvPr/>
        </p:nvSpPr>
        <p:spPr>
          <a:xfrm>
            <a:off x="3128050" y="6110275"/>
            <a:ext cx="914400" cy="671700"/>
          </a:xfrm>
          <a:prstGeom prst="mathEqual">
            <a:avLst>
              <a:gd fmla="val 23520" name="adj1"/>
              <a:gd fmla="val 1176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89" name="Google Shape;789;p31"/>
          <p:cNvSpPr txBox="1"/>
          <p:nvPr/>
        </p:nvSpPr>
        <p:spPr>
          <a:xfrm>
            <a:off x="4062300" y="5748175"/>
            <a:ext cx="3595800" cy="5574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chemeClr val="dk1"/>
              </a:buClr>
              <a:buSzPts val="3000"/>
              <a:buFont typeface="Roboto"/>
              <a:buAutoNum type="arabicParenBoth"/>
            </a:pPr>
            <a:r>
              <a:rPr b="1" lang="en-US" sz="3000">
                <a:solidFill>
                  <a:schemeClr val="dk1"/>
                </a:solidFill>
                <a:latin typeface="Roboto"/>
                <a:ea typeface="Roboto"/>
                <a:cs typeface="Roboto"/>
                <a:sym typeface="Roboto"/>
              </a:rPr>
              <a:t>+ (2) + (3) + (4)</a:t>
            </a:r>
            <a:endParaRPr b="1" sz="3000">
              <a:solidFill>
                <a:schemeClr val="dk1"/>
              </a:solidFill>
              <a:latin typeface="Roboto"/>
              <a:ea typeface="Roboto"/>
              <a:cs typeface="Roboto"/>
              <a:sym typeface="Roboto"/>
            </a:endParaRPr>
          </a:p>
        </p:txBody>
      </p:sp>
      <p:cxnSp>
        <p:nvCxnSpPr>
          <p:cNvPr id="790" name="Google Shape;790;p31"/>
          <p:cNvCxnSpPr/>
          <p:nvPr/>
        </p:nvCxnSpPr>
        <p:spPr>
          <a:xfrm flipH="1" rot="10800000">
            <a:off x="4156900" y="6424725"/>
            <a:ext cx="3215100" cy="28500"/>
          </a:xfrm>
          <a:prstGeom prst="straightConnector1">
            <a:avLst/>
          </a:prstGeom>
          <a:noFill/>
          <a:ln cap="flat" cmpd="sng" w="28575">
            <a:solidFill>
              <a:srgbClr val="000000"/>
            </a:solidFill>
            <a:prstDash val="solid"/>
            <a:round/>
            <a:headEnd len="med" w="med" type="none"/>
            <a:tailEnd len="med" w="med" type="none"/>
          </a:ln>
        </p:spPr>
      </p:cxnSp>
      <p:sp>
        <p:nvSpPr>
          <p:cNvPr id="791" name="Google Shape;791;p31"/>
          <p:cNvSpPr txBox="1"/>
          <p:nvPr/>
        </p:nvSpPr>
        <p:spPr>
          <a:xfrm>
            <a:off x="4312350" y="6667675"/>
            <a:ext cx="27171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dk1"/>
                </a:solidFill>
                <a:latin typeface="Roboto"/>
                <a:ea typeface="Roboto"/>
                <a:cs typeface="Roboto"/>
                <a:sym typeface="Roboto"/>
              </a:rPr>
              <a:t>4</a:t>
            </a:r>
            <a:endParaRPr b="1" sz="3000">
              <a:solidFill>
                <a:schemeClr val="dk1"/>
              </a:solidFill>
              <a:latin typeface="Roboto"/>
              <a:ea typeface="Roboto"/>
              <a:cs typeface="Roboto"/>
              <a:sym typeface="Roboto"/>
            </a:endParaRPr>
          </a:p>
        </p:txBody>
      </p:sp>
      <p:sp>
        <p:nvSpPr>
          <p:cNvPr id="792" name="Google Shape;792;p31"/>
          <p:cNvSpPr txBox="1"/>
          <p:nvPr/>
        </p:nvSpPr>
        <p:spPr>
          <a:xfrm>
            <a:off x="527325" y="8985275"/>
            <a:ext cx="7282800" cy="11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800">
                <a:solidFill>
                  <a:schemeClr val="dk1"/>
                </a:solidFill>
                <a:latin typeface="EB Garamond"/>
                <a:ea typeface="EB Garamond"/>
                <a:cs typeface="EB Garamond"/>
                <a:sym typeface="EB Garamond"/>
              </a:rPr>
              <a:t>Lưu ý: </a:t>
            </a:r>
            <a:r>
              <a:rPr i="1" lang="en-US" sz="2500">
                <a:solidFill>
                  <a:schemeClr val="dk1"/>
                </a:solidFill>
                <a:latin typeface="EB Garamond Medium"/>
                <a:ea typeface="EB Garamond Medium"/>
                <a:cs typeface="EB Garamond Medium"/>
                <a:sym typeface="EB Garamond Medium"/>
              </a:rPr>
              <a:t>Các tiêu chí (1) (2) (3) (4) sẽ được tính theo điểm tròn từ 1-10, điểm Task 2 sẽ được làm tròn đến 0.5</a:t>
            </a:r>
            <a:endParaRPr i="1" sz="2500">
              <a:solidFill>
                <a:schemeClr val="dk1"/>
              </a:solidFill>
              <a:latin typeface="EB Garamond Medium"/>
              <a:ea typeface="EB Garamond Medium"/>
              <a:cs typeface="EB Garamond Medium"/>
              <a:sym typeface="EB Garamond Medium"/>
            </a:endParaRPr>
          </a:p>
        </p:txBody>
      </p:sp>
      <p:sp>
        <p:nvSpPr>
          <p:cNvPr id="793" name="Google Shape;793;p31"/>
          <p:cNvSpPr txBox="1"/>
          <p:nvPr/>
        </p:nvSpPr>
        <p:spPr>
          <a:xfrm>
            <a:off x="603344" y="7728825"/>
            <a:ext cx="12387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Roboto"/>
                <a:ea typeface="Roboto"/>
                <a:cs typeface="Roboto"/>
                <a:sym typeface="Roboto"/>
              </a:rPr>
              <a:t>Ví dụ</a:t>
            </a:r>
            <a:endParaRPr b="1" sz="3000">
              <a:solidFill>
                <a:schemeClr val="dk1"/>
              </a:solidFill>
              <a:latin typeface="Roboto"/>
              <a:ea typeface="Roboto"/>
              <a:cs typeface="Roboto"/>
              <a:sym typeface="Roboto"/>
            </a:endParaRPr>
          </a:p>
        </p:txBody>
      </p:sp>
      <p:sp>
        <p:nvSpPr>
          <p:cNvPr id="794" name="Google Shape;794;p31"/>
          <p:cNvSpPr/>
          <p:nvPr/>
        </p:nvSpPr>
        <p:spPr>
          <a:xfrm>
            <a:off x="5209038" y="7698100"/>
            <a:ext cx="914400" cy="671700"/>
          </a:xfrm>
          <a:prstGeom prst="mathEqual">
            <a:avLst>
              <a:gd fmla="val 23520" name="adj1"/>
              <a:gd fmla="val 1176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95" name="Google Shape;795;p31"/>
          <p:cNvSpPr txBox="1"/>
          <p:nvPr/>
        </p:nvSpPr>
        <p:spPr>
          <a:xfrm>
            <a:off x="2314896" y="7366725"/>
            <a:ext cx="25407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dk1"/>
                </a:solidFill>
                <a:latin typeface="Roboto"/>
                <a:ea typeface="Roboto"/>
                <a:cs typeface="Roboto"/>
                <a:sym typeface="Roboto"/>
              </a:rPr>
              <a:t>7 + 6 + 5 + 5</a:t>
            </a:r>
            <a:endParaRPr b="1" sz="3000">
              <a:solidFill>
                <a:schemeClr val="dk1"/>
              </a:solidFill>
              <a:latin typeface="Roboto"/>
              <a:ea typeface="Roboto"/>
              <a:cs typeface="Roboto"/>
              <a:sym typeface="Roboto"/>
            </a:endParaRPr>
          </a:p>
        </p:txBody>
      </p:sp>
      <p:cxnSp>
        <p:nvCxnSpPr>
          <p:cNvPr id="796" name="Google Shape;796;p31"/>
          <p:cNvCxnSpPr/>
          <p:nvPr/>
        </p:nvCxnSpPr>
        <p:spPr>
          <a:xfrm flipH="1" rot="10800000">
            <a:off x="1917988" y="8065775"/>
            <a:ext cx="3215100" cy="28500"/>
          </a:xfrm>
          <a:prstGeom prst="straightConnector1">
            <a:avLst/>
          </a:prstGeom>
          <a:noFill/>
          <a:ln cap="flat" cmpd="sng" w="28575">
            <a:solidFill>
              <a:srgbClr val="000000"/>
            </a:solidFill>
            <a:prstDash val="solid"/>
            <a:round/>
            <a:headEnd len="med" w="med" type="none"/>
            <a:tailEnd len="med" w="med" type="none"/>
          </a:ln>
        </p:spPr>
      </p:cxnSp>
      <p:sp>
        <p:nvSpPr>
          <p:cNvPr id="797" name="Google Shape;797;p31"/>
          <p:cNvSpPr txBox="1"/>
          <p:nvPr/>
        </p:nvSpPr>
        <p:spPr>
          <a:xfrm>
            <a:off x="2059138" y="8261075"/>
            <a:ext cx="27171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dk1"/>
                </a:solidFill>
                <a:latin typeface="Roboto"/>
                <a:ea typeface="Roboto"/>
                <a:cs typeface="Roboto"/>
                <a:sym typeface="Roboto"/>
              </a:rPr>
              <a:t>4</a:t>
            </a:r>
            <a:endParaRPr b="1" sz="3000">
              <a:solidFill>
                <a:schemeClr val="dk1"/>
              </a:solidFill>
              <a:latin typeface="Roboto"/>
              <a:ea typeface="Roboto"/>
              <a:cs typeface="Roboto"/>
              <a:sym typeface="Roboto"/>
            </a:endParaRPr>
          </a:p>
        </p:txBody>
      </p:sp>
      <p:sp>
        <p:nvSpPr>
          <p:cNvPr id="798" name="Google Shape;798;p31"/>
          <p:cNvSpPr txBox="1"/>
          <p:nvPr/>
        </p:nvSpPr>
        <p:spPr>
          <a:xfrm>
            <a:off x="6119821" y="7587175"/>
            <a:ext cx="18810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dk1"/>
                </a:solidFill>
                <a:latin typeface="Roboto"/>
                <a:ea typeface="Roboto"/>
                <a:cs typeface="Roboto"/>
                <a:sym typeface="Roboto"/>
              </a:rPr>
              <a:t>5.75 (6)</a:t>
            </a:r>
            <a:endParaRPr b="1" sz="30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2"/>
          <p:cNvSpPr/>
          <p:nvPr/>
        </p:nvSpPr>
        <p:spPr>
          <a:xfrm>
            <a:off x="8200450" y="9517200"/>
            <a:ext cx="2235000" cy="7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04" name="Google Shape;804;p32"/>
          <p:cNvSpPr txBox="1"/>
          <p:nvPr/>
        </p:nvSpPr>
        <p:spPr>
          <a:xfrm>
            <a:off x="71525" y="3467950"/>
            <a:ext cx="18159900" cy="14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0">
                <a:solidFill>
                  <a:schemeClr val="dk1"/>
                </a:solidFill>
                <a:latin typeface="Montserrat Medium"/>
                <a:ea typeface="Montserrat Medium"/>
                <a:cs typeface="Montserrat Medium"/>
                <a:sym typeface="Montserrat Medium"/>
              </a:rPr>
              <a:t>PHÂN LOẠI BÀI LUẬN</a:t>
            </a:r>
            <a:endParaRPr sz="7000">
              <a:solidFill>
                <a:schemeClr val="dk1"/>
              </a:solidFill>
              <a:latin typeface="Montserrat Medium"/>
              <a:ea typeface="Montserrat Medium"/>
              <a:cs typeface="Montserrat Medium"/>
              <a:sym typeface="Montserrat Medium"/>
            </a:endParaRPr>
          </a:p>
        </p:txBody>
      </p:sp>
      <p:sp>
        <p:nvSpPr>
          <p:cNvPr id="805" name="Google Shape;805;p32"/>
          <p:cNvSpPr txBox="1"/>
          <p:nvPr/>
        </p:nvSpPr>
        <p:spPr>
          <a:xfrm>
            <a:off x="8657650" y="29575"/>
            <a:ext cx="1836900" cy="1833000"/>
          </a:xfrm>
          <a:prstGeom prst="rect">
            <a:avLst/>
          </a:prstGeom>
          <a:solidFill>
            <a:srgbClr val="006B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0">
                <a:solidFill>
                  <a:schemeClr val="lt1"/>
                </a:solidFill>
                <a:latin typeface="Montserrat Medium"/>
                <a:ea typeface="Montserrat Medium"/>
                <a:cs typeface="Montserrat Medium"/>
                <a:sym typeface="Montserrat Medium"/>
              </a:rPr>
              <a:t>02</a:t>
            </a:r>
            <a:endParaRPr sz="10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3"/>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
        <p:nvSpPr>
          <p:cNvPr id="811" name="Google Shape;811;p33"/>
          <p:cNvSpPr txBox="1"/>
          <p:nvPr>
            <p:ph idx="1" type="body"/>
          </p:nvPr>
        </p:nvSpPr>
        <p:spPr>
          <a:xfrm>
            <a:off x="452525" y="2105625"/>
            <a:ext cx="18134400" cy="1181400"/>
          </a:xfrm>
          <a:prstGeom prst="rect">
            <a:avLst/>
          </a:prstGeom>
          <a:noFill/>
          <a:ln>
            <a:noFill/>
          </a:ln>
        </p:spPr>
        <p:txBody>
          <a:bodyPr anchorCtr="0" anchor="t" bIns="45700" lIns="91425" spcFirstLastPara="1" rIns="91425" wrap="square" tIns="45700">
            <a:noAutofit/>
          </a:bodyPr>
          <a:lstStyle/>
          <a:p>
            <a:pPr indent="0" lvl="0" marL="152400" marR="0" rtl="0" algn="l">
              <a:lnSpc>
                <a:spcPct val="150000"/>
              </a:lnSpc>
              <a:spcBef>
                <a:spcPts val="0"/>
              </a:spcBef>
              <a:spcAft>
                <a:spcPts val="0"/>
              </a:spcAft>
              <a:buClr>
                <a:srgbClr val="434343"/>
              </a:buClr>
              <a:buSzPts val="1200"/>
              <a:buFont typeface="Livvic"/>
              <a:buNone/>
            </a:pPr>
            <a:r>
              <a:rPr i="0" lang="en-US" sz="2800" u="none" cap="none" strike="noStrike">
                <a:latin typeface="Montserrat SemiBold"/>
                <a:ea typeface="Montserrat SemiBold"/>
                <a:cs typeface="Montserrat SemiBold"/>
                <a:sym typeface="Montserrat SemiBold"/>
              </a:rPr>
              <a:t>1. </a:t>
            </a:r>
            <a:r>
              <a:rPr lang="en-US" sz="2800">
                <a:latin typeface="Montserrat SemiBold"/>
                <a:ea typeface="Montserrat SemiBold"/>
                <a:cs typeface="Montserrat SemiBold"/>
                <a:sym typeface="Montserrat SemiBold"/>
              </a:rPr>
              <a:t>Opinion (Agree or Disagree)/ Argumentative</a:t>
            </a:r>
            <a:endParaRPr sz="28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(Dạng bài quan điểm - tranh luận)</a:t>
            </a:r>
            <a:endParaRPr i="1" sz="2100">
              <a:latin typeface="Montserrat"/>
              <a:ea typeface="Montserrat"/>
              <a:cs typeface="Montserrat"/>
              <a:sym typeface="Montserrat"/>
            </a:endParaRPr>
          </a:p>
          <a:p>
            <a:pPr indent="0" lvl="0" marL="0" rtl="0" algn="l">
              <a:lnSpc>
                <a:spcPct val="150000"/>
              </a:lnSpc>
              <a:spcBef>
                <a:spcPts val="0"/>
              </a:spcBef>
              <a:spcAft>
                <a:spcPts val="0"/>
              </a:spcAft>
              <a:buClr>
                <a:srgbClr val="434343"/>
              </a:buClr>
              <a:buSzPts val="1200"/>
              <a:buFont typeface="Livvic"/>
              <a:buNone/>
            </a:pPr>
            <a:r>
              <a:t/>
            </a:r>
            <a:endParaRPr sz="29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lang="en-US" sz="3300">
                <a:latin typeface="Montserrat SemiBold"/>
                <a:ea typeface="Montserrat SemiBold"/>
                <a:cs typeface="Montserrat SemiBold"/>
                <a:sym typeface="Montserrat SemiBold"/>
              </a:rPr>
              <a:t> </a:t>
            </a:r>
            <a:endParaRPr b="1" i="0" sz="3600" u="none" cap="none" strike="noStrike">
              <a:latin typeface="Arial"/>
              <a:ea typeface="Arial"/>
              <a:cs typeface="Arial"/>
              <a:sym typeface="Arial"/>
            </a:endParaRPr>
          </a:p>
        </p:txBody>
      </p:sp>
      <p:sp>
        <p:nvSpPr>
          <p:cNvPr id="812" name="Google Shape;812;p33"/>
          <p:cNvSpPr txBox="1"/>
          <p:nvPr>
            <p:ph idx="1" type="body"/>
          </p:nvPr>
        </p:nvSpPr>
        <p:spPr>
          <a:xfrm>
            <a:off x="452525" y="3287025"/>
            <a:ext cx="18134400" cy="118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  </a:t>
            </a:r>
            <a:r>
              <a:rPr lang="en-US" sz="2800">
                <a:latin typeface="Montserrat SemiBold"/>
                <a:ea typeface="Montserrat SemiBold"/>
                <a:cs typeface="Montserrat SemiBold"/>
                <a:sym typeface="Montserrat SemiBold"/>
              </a:rPr>
              <a:t>2</a:t>
            </a:r>
            <a:r>
              <a:rPr i="0" lang="en-US" sz="2800" u="none" cap="none" strike="noStrike">
                <a:latin typeface="Montserrat SemiBold"/>
                <a:ea typeface="Montserrat SemiBold"/>
                <a:cs typeface="Montserrat SemiBold"/>
                <a:sym typeface="Montserrat SemiBold"/>
              </a:rPr>
              <a:t>. </a:t>
            </a:r>
            <a:r>
              <a:rPr lang="en-US" sz="2800">
                <a:latin typeface="Montserrat SemiBold"/>
                <a:ea typeface="Montserrat SemiBold"/>
                <a:cs typeface="Montserrat SemiBold"/>
                <a:sym typeface="Montserrat SemiBold"/>
              </a:rPr>
              <a:t>Discussion Essay</a:t>
            </a:r>
            <a:endParaRPr sz="2800">
              <a:latin typeface="Montserrat SemiBold"/>
              <a:ea typeface="Montserrat SemiBold"/>
              <a:cs typeface="Montserrat SemiBold"/>
              <a:sym typeface="Montserrat SemiBold"/>
            </a:endParaRPr>
          </a:p>
          <a:p>
            <a:pPr indent="0" lvl="0" marL="15240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(Dạng bài thảo luận)</a:t>
            </a:r>
            <a:endParaRPr sz="29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lang="en-US" sz="3300">
                <a:latin typeface="Montserrat SemiBold"/>
                <a:ea typeface="Montserrat SemiBold"/>
                <a:cs typeface="Montserrat SemiBold"/>
                <a:sym typeface="Montserrat SemiBold"/>
              </a:rPr>
              <a:t> </a:t>
            </a:r>
            <a:endParaRPr b="1" i="0" sz="3600" u="none" cap="none" strike="noStrike">
              <a:latin typeface="Arial"/>
              <a:ea typeface="Arial"/>
              <a:cs typeface="Arial"/>
              <a:sym typeface="Arial"/>
            </a:endParaRPr>
          </a:p>
        </p:txBody>
      </p:sp>
      <p:sp>
        <p:nvSpPr>
          <p:cNvPr id="813" name="Google Shape;813;p33"/>
          <p:cNvSpPr txBox="1"/>
          <p:nvPr>
            <p:ph idx="1" type="body"/>
          </p:nvPr>
        </p:nvSpPr>
        <p:spPr>
          <a:xfrm>
            <a:off x="374650" y="7351650"/>
            <a:ext cx="18134400" cy="1302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434343"/>
              </a:buClr>
              <a:buSzPts val="1200"/>
              <a:buFont typeface="Livvic"/>
              <a:buNone/>
            </a:pPr>
            <a:r>
              <a:rPr lang="en-US" sz="2800">
                <a:latin typeface="Montserrat SemiBold"/>
                <a:ea typeface="Montserrat SemiBold"/>
                <a:cs typeface="Montserrat SemiBold"/>
                <a:sym typeface="Montserrat SemiBold"/>
              </a:rPr>
              <a:t>  5. Two-Part Questions (Direct questions)</a:t>
            </a:r>
            <a:endParaRPr sz="2800">
              <a:latin typeface="Montserrat SemiBold"/>
              <a:ea typeface="Montserrat SemiBold"/>
              <a:cs typeface="Montserrat SemiBold"/>
              <a:sym typeface="Montserrat SemiBold"/>
            </a:endParaRPr>
          </a:p>
          <a:p>
            <a:pPr indent="0" lvl="0" marL="0" marR="0" rtl="0" algn="l">
              <a:lnSpc>
                <a:spcPct val="150000"/>
              </a:lnSpc>
              <a:spcBef>
                <a:spcPts val="0"/>
              </a:spcBef>
              <a:spcAft>
                <a:spcPts val="0"/>
              </a:spcAft>
              <a:buClr>
                <a:srgbClr val="434343"/>
              </a:buClr>
              <a:buSzPts val="1200"/>
              <a:buFont typeface="Livvic"/>
              <a:buNone/>
            </a:pPr>
            <a:r>
              <a:rPr i="1" lang="en-US" sz="2200">
                <a:latin typeface="Montserrat"/>
                <a:ea typeface="Montserrat"/>
                <a:cs typeface="Montserrat"/>
                <a:sym typeface="Montserrat"/>
              </a:rPr>
              <a:t>  (Dạng câu hỏi trực tiếp, có thể là nguyên nhân - hệ quả; nguyên nhân-giải pháp; xu hướng phát triển tiêu cực hay tích cực)</a:t>
            </a:r>
            <a:endParaRPr sz="29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lang="en-US" sz="3300">
                <a:latin typeface="Montserrat SemiBold"/>
                <a:ea typeface="Montserrat SemiBold"/>
                <a:cs typeface="Montserrat SemiBold"/>
                <a:sym typeface="Montserrat SemiBold"/>
              </a:rPr>
              <a:t> </a:t>
            </a:r>
            <a:endParaRPr b="1" i="0" sz="3600" u="none" cap="none" strike="noStrike">
              <a:latin typeface="Arial"/>
              <a:ea typeface="Arial"/>
              <a:cs typeface="Arial"/>
              <a:sym typeface="Arial"/>
            </a:endParaRPr>
          </a:p>
        </p:txBody>
      </p:sp>
      <p:sp>
        <p:nvSpPr>
          <p:cNvPr id="814" name="Google Shape;814;p33"/>
          <p:cNvSpPr txBox="1"/>
          <p:nvPr>
            <p:ph idx="1" type="body"/>
          </p:nvPr>
        </p:nvSpPr>
        <p:spPr>
          <a:xfrm>
            <a:off x="374650" y="6042225"/>
            <a:ext cx="18134400" cy="1248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434343"/>
              </a:buClr>
              <a:buSzPts val="1200"/>
              <a:buFont typeface="Livvic"/>
              <a:buNone/>
            </a:pPr>
            <a:r>
              <a:rPr lang="en-US" sz="2800">
                <a:latin typeface="Montserrat SemiBold"/>
                <a:ea typeface="Montserrat SemiBold"/>
                <a:cs typeface="Montserrat SemiBold"/>
                <a:sym typeface="Montserrat SemiBold"/>
              </a:rPr>
              <a:t>  4</a:t>
            </a:r>
            <a:r>
              <a:rPr i="0" lang="en-US" sz="2800" u="none" cap="none" strike="noStrike">
                <a:latin typeface="Montserrat SemiBold"/>
                <a:ea typeface="Montserrat SemiBold"/>
                <a:cs typeface="Montserrat SemiBold"/>
                <a:sym typeface="Montserrat SemiBold"/>
              </a:rPr>
              <a:t>. Problem and Solution/ Cause and Solution/ Cause and Effect</a:t>
            </a:r>
            <a:endParaRPr i="0" sz="2800" u="none" cap="none" strike="noStrike">
              <a:latin typeface="Montserrat SemiBold"/>
              <a:ea typeface="Montserrat SemiBold"/>
              <a:cs typeface="Montserrat SemiBold"/>
              <a:sym typeface="Montserrat SemiBold"/>
            </a:endParaRPr>
          </a:p>
          <a:p>
            <a:pPr indent="0" lvl="0" marL="15240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(Dạng bài vấn đề -giải pháp; nguyên nhân - giải pháp; nguyên nhân - hệ quả)</a:t>
            </a:r>
            <a:endParaRPr sz="29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lang="en-US" sz="3300">
                <a:latin typeface="Montserrat SemiBold"/>
                <a:ea typeface="Montserrat SemiBold"/>
                <a:cs typeface="Montserrat SemiBold"/>
                <a:sym typeface="Montserrat SemiBold"/>
              </a:rPr>
              <a:t> </a:t>
            </a:r>
            <a:endParaRPr b="1" i="0" sz="3600" u="none" cap="none" strike="noStrike">
              <a:latin typeface="Arial"/>
              <a:ea typeface="Arial"/>
              <a:cs typeface="Arial"/>
              <a:sym typeface="Arial"/>
            </a:endParaRPr>
          </a:p>
        </p:txBody>
      </p:sp>
      <p:sp>
        <p:nvSpPr>
          <p:cNvPr id="815" name="Google Shape;815;p33"/>
          <p:cNvSpPr txBox="1"/>
          <p:nvPr>
            <p:ph idx="1" type="body"/>
          </p:nvPr>
        </p:nvSpPr>
        <p:spPr>
          <a:xfrm>
            <a:off x="450850" y="4664625"/>
            <a:ext cx="18134400" cy="118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  </a:t>
            </a:r>
            <a:r>
              <a:rPr lang="en-US" sz="2800">
                <a:latin typeface="Montserrat SemiBold"/>
                <a:ea typeface="Montserrat SemiBold"/>
                <a:cs typeface="Montserrat SemiBold"/>
                <a:sym typeface="Montserrat SemiBold"/>
              </a:rPr>
              <a:t>3</a:t>
            </a:r>
            <a:r>
              <a:rPr i="0" lang="en-US" sz="2800" u="none" cap="none" strike="noStrike">
                <a:latin typeface="Montserrat SemiBold"/>
                <a:ea typeface="Montserrat SemiBold"/>
                <a:cs typeface="Montserrat SemiBold"/>
                <a:sym typeface="Montserrat SemiBold"/>
              </a:rPr>
              <a:t>. </a:t>
            </a:r>
            <a:r>
              <a:rPr lang="en-US" sz="2800">
                <a:latin typeface="Montserrat SemiBold"/>
                <a:ea typeface="Montserrat SemiBold"/>
                <a:cs typeface="Montserrat SemiBold"/>
                <a:sym typeface="Montserrat SemiBold"/>
              </a:rPr>
              <a:t>Advantages and Disadvantages</a:t>
            </a:r>
            <a:endParaRPr sz="2800">
              <a:latin typeface="Montserrat SemiBold"/>
              <a:ea typeface="Montserrat SemiBold"/>
              <a:cs typeface="Montserrat SemiBold"/>
              <a:sym typeface="Montserrat SemiBold"/>
            </a:endParaRPr>
          </a:p>
          <a:p>
            <a:pPr indent="0" lvl="0" marL="152400" rtl="0" algn="l">
              <a:lnSpc>
                <a:spcPct val="150000"/>
              </a:lnSpc>
              <a:spcBef>
                <a:spcPts val="0"/>
              </a:spcBef>
              <a:spcAft>
                <a:spcPts val="0"/>
              </a:spcAft>
              <a:buClr>
                <a:srgbClr val="434343"/>
              </a:buClr>
              <a:buSzPts val="1200"/>
              <a:buFont typeface="Livvic"/>
              <a:buNone/>
            </a:pPr>
            <a:r>
              <a:rPr i="1" lang="en-US" sz="2100">
                <a:latin typeface="Montserrat"/>
                <a:ea typeface="Montserrat"/>
                <a:cs typeface="Montserrat"/>
                <a:sym typeface="Montserrat"/>
              </a:rPr>
              <a:t>(Dạng bài lợi ích- bất lợi)</a:t>
            </a:r>
            <a:endParaRPr sz="2900">
              <a:latin typeface="Montserrat SemiBold"/>
              <a:ea typeface="Montserrat SemiBold"/>
              <a:cs typeface="Montserrat SemiBold"/>
              <a:sym typeface="Montserrat SemiBold"/>
            </a:endParaRPr>
          </a:p>
          <a:p>
            <a:pPr indent="0" lvl="0" marL="152400" marR="0" rtl="0" algn="l">
              <a:lnSpc>
                <a:spcPct val="150000"/>
              </a:lnSpc>
              <a:spcBef>
                <a:spcPts val="0"/>
              </a:spcBef>
              <a:spcAft>
                <a:spcPts val="0"/>
              </a:spcAft>
              <a:buClr>
                <a:srgbClr val="434343"/>
              </a:buClr>
              <a:buSzPts val="1200"/>
              <a:buFont typeface="Livvic"/>
              <a:buNone/>
            </a:pPr>
            <a:r>
              <a:rPr lang="en-US" sz="3300">
                <a:latin typeface="Montserrat SemiBold"/>
                <a:ea typeface="Montserrat SemiBold"/>
                <a:cs typeface="Montserrat SemiBold"/>
                <a:sym typeface="Montserrat SemiBold"/>
              </a:rPr>
              <a:t> </a:t>
            </a:r>
            <a:endParaRPr b="1" i="0" sz="36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4"/>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21" name="Google Shape;821;p34"/>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22" name="Google Shape;822;p34"/>
          <p:cNvSpPr/>
          <p:nvPr/>
        </p:nvSpPr>
        <p:spPr>
          <a:xfrm>
            <a:off x="1541325" y="2838925"/>
            <a:ext cx="14285100" cy="5138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50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50000"/>
              </a:lnSpc>
              <a:spcBef>
                <a:spcPts val="1000"/>
              </a:spcBef>
              <a:spcAft>
                <a:spcPts val="0"/>
              </a:spcAft>
              <a:buNone/>
            </a:pPr>
            <a:r>
              <a:rPr b="1" lang="en-US" sz="2500">
                <a:latin typeface="Montserrat"/>
                <a:ea typeface="Montserrat"/>
                <a:cs typeface="Montserrat"/>
                <a:sym typeface="Montserrat"/>
              </a:rPr>
              <a:t>Some people believe that unpaid community service should be a compulsory part of high school programs (for example working for a charity, improving the neighbourhood or teaching sports to younger children). </a:t>
            </a:r>
            <a:endParaRPr b="1" sz="2500">
              <a:latin typeface="Montserrat"/>
              <a:ea typeface="Montserrat"/>
              <a:cs typeface="Montserrat"/>
              <a:sym typeface="Montserrat"/>
            </a:endParaRPr>
          </a:p>
          <a:p>
            <a:pPr indent="0" lvl="0" marL="0" rtl="0" algn="l">
              <a:lnSpc>
                <a:spcPct val="150000"/>
              </a:lnSpc>
              <a:spcBef>
                <a:spcPts val="0"/>
              </a:spcBef>
              <a:spcAft>
                <a:spcPts val="0"/>
              </a:spcAft>
              <a:buNone/>
            </a:pPr>
            <a:r>
              <a:rPr b="1" lang="en-US" sz="2500">
                <a:latin typeface="Montserrat"/>
                <a:ea typeface="Montserrat"/>
                <a:cs typeface="Montserrat"/>
                <a:sym typeface="Montserrat"/>
              </a:rPr>
              <a:t>To what extent do you agree or disagree?</a:t>
            </a:r>
            <a:endParaRPr b="1" sz="2500">
              <a:latin typeface="Montserrat"/>
              <a:ea typeface="Montserrat"/>
              <a:cs typeface="Montserrat"/>
              <a:sym typeface="Montserrat"/>
            </a:endParaRPr>
          </a:p>
          <a:p>
            <a:pPr indent="0" lvl="0" marL="0" rtl="0" algn="l">
              <a:lnSpc>
                <a:spcPct val="150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23" name="Google Shape;823;p34"/>
          <p:cNvSpPr/>
          <p:nvPr/>
        </p:nvSpPr>
        <p:spPr>
          <a:xfrm>
            <a:off x="1845000" y="5848075"/>
            <a:ext cx="70818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4" name="Google Shape;824;p34"/>
          <p:cNvSpPr txBox="1"/>
          <p:nvPr>
            <p:ph type="title"/>
          </p:nvPr>
        </p:nvSpPr>
        <p:spPr>
          <a:xfrm>
            <a:off x="625929" y="5480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5"/>
          <p:cNvSpPr txBox="1"/>
          <p:nvPr/>
        </p:nvSpPr>
        <p:spPr>
          <a:xfrm>
            <a:off x="678875" y="1867150"/>
            <a:ext cx="49074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1"/>
              </a:solidFill>
              <a:latin typeface="Roboto"/>
              <a:ea typeface="Roboto"/>
              <a:cs typeface="Roboto"/>
              <a:sym typeface="Roboto"/>
            </a:endParaRPr>
          </a:p>
        </p:txBody>
      </p:sp>
      <p:sp>
        <p:nvSpPr>
          <p:cNvPr id="830" name="Google Shape;830;p35"/>
          <p:cNvSpPr/>
          <p:nvPr/>
        </p:nvSpPr>
        <p:spPr>
          <a:xfrm>
            <a:off x="885375" y="1790950"/>
            <a:ext cx="5599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100">
                <a:latin typeface="Roboto"/>
                <a:ea typeface="Roboto"/>
                <a:cs typeface="Roboto"/>
                <a:sym typeface="Roboto"/>
              </a:rPr>
              <a:t>Bài luận sau thuộc loại nào?</a:t>
            </a:r>
            <a:endParaRPr b="1" sz="3100">
              <a:latin typeface="Roboto"/>
              <a:ea typeface="Roboto"/>
              <a:cs typeface="Roboto"/>
              <a:sym typeface="Roboto"/>
            </a:endParaRPr>
          </a:p>
        </p:txBody>
      </p:sp>
      <p:sp>
        <p:nvSpPr>
          <p:cNvPr id="831" name="Google Shape;831;p35"/>
          <p:cNvSpPr/>
          <p:nvPr/>
        </p:nvSpPr>
        <p:spPr>
          <a:xfrm>
            <a:off x="1541325" y="2838925"/>
            <a:ext cx="14285100" cy="5138100"/>
          </a:xfrm>
          <a:prstGeom prst="roundRect">
            <a:avLst>
              <a:gd fmla="val 16667" name="adj"/>
            </a:avLst>
          </a:prstGeom>
          <a:solidFill>
            <a:srgbClr val="E0F9DA">
              <a:alpha val="89800"/>
            </a:srgbClr>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500">
                <a:latin typeface="Montserrat"/>
                <a:ea typeface="Montserrat"/>
                <a:cs typeface="Montserrat"/>
                <a:sym typeface="Montserrat"/>
              </a:rPr>
              <a:t>You should spend about 40 minutes on this task.</a:t>
            </a:r>
            <a:endParaRPr sz="2500">
              <a:latin typeface="Montserrat"/>
              <a:ea typeface="Montserrat"/>
              <a:cs typeface="Montserrat"/>
              <a:sym typeface="Montserrat"/>
            </a:endParaRPr>
          </a:p>
          <a:p>
            <a:pPr indent="0" lvl="0" marL="0" rtl="0" algn="l">
              <a:lnSpc>
                <a:spcPct val="115000"/>
              </a:lnSpc>
              <a:spcBef>
                <a:spcPts val="0"/>
              </a:spcBef>
              <a:spcAft>
                <a:spcPts val="0"/>
              </a:spcAft>
              <a:buNone/>
            </a:pPr>
            <a:r>
              <a:rPr lang="en-US" sz="2500">
                <a:latin typeface="Montserrat"/>
                <a:ea typeface="Montserrat"/>
                <a:cs typeface="Montserrat"/>
                <a:sym typeface="Montserrat"/>
              </a:rPr>
              <a:t>Read the following text about public service. </a:t>
            </a:r>
            <a:endParaRPr sz="2500">
              <a:latin typeface="Montserrat"/>
              <a:ea typeface="Montserrat"/>
              <a:cs typeface="Montserrat"/>
              <a:sym typeface="Montserrat"/>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Read the following text about smoking</a:t>
            </a:r>
            <a:endParaRPr b="1" sz="2500">
              <a:latin typeface="Montserrat"/>
              <a:ea typeface="Montserrat"/>
              <a:cs typeface="Montserrat"/>
              <a:sym typeface="Montserrat"/>
            </a:endParaRPr>
          </a:p>
          <a:p>
            <a:pPr indent="0" lvl="0" marL="0" rtl="0" algn="l">
              <a:lnSpc>
                <a:spcPct val="100000"/>
              </a:lnSpc>
              <a:spcBef>
                <a:spcPts val="1000"/>
              </a:spcBef>
              <a:spcAft>
                <a:spcPts val="0"/>
              </a:spcAft>
              <a:buNone/>
            </a:pPr>
            <a:r>
              <a:rPr lang="en-US" sz="1800">
                <a:latin typeface="Montserrat Medium"/>
                <a:ea typeface="Montserrat Medium"/>
                <a:cs typeface="Montserrat Medium"/>
                <a:sym typeface="Montserrat Medium"/>
              </a:rPr>
              <a:t>Medical studies have shown that smoking not only leads to health problems for smokers, but also for people close by. For this reason, smoking should be banned in public places.</a:t>
            </a:r>
            <a:endParaRPr sz="1800">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en-US" sz="1800">
                <a:latin typeface="Montserrat Medium"/>
                <a:ea typeface="Montserrat Medium"/>
                <a:cs typeface="Montserrat Medium"/>
                <a:sym typeface="Montserrat Medium"/>
              </a:rPr>
              <a:t>Opponents argue that banning smoking would possibly affect the freedom of choice or lead to the closure of many bars and pubs. However, supporters of this ban place people’s health problems at the top of the scale.</a:t>
            </a:r>
            <a:endParaRPr sz="1800">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b="1" lang="en-US" sz="2500">
                <a:latin typeface="Montserrat"/>
                <a:ea typeface="Montserrat"/>
                <a:cs typeface="Montserrat"/>
                <a:sym typeface="Montserrat"/>
              </a:rPr>
              <a:t>Write an essay to an educated reader to discuss your opinions about whether public smoking should be banned or not.</a:t>
            </a:r>
            <a:endParaRPr b="1" sz="2500">
              <a:latin typeface="Montserrat"/>
              <a:ea typeface="Montserrat"/>
              <a:cs typeface="Montserrat"/>
              <a:sym typeface="Montserrat"/>
            </a:endParaRPr>
          </a:p>
          <a:p>
            <a:pPr indent="0" lvl="0" marL="0" rtl="0" algn="l">
              <a:lnSpc>
                <a:spcPct val="115000"/>
              </a:lnSpc>
              <a:spcBef>
                <a:spcPts val="1000"/>
              </a:spcBef>
              <a:spcAft>
                <a:spcPts val="0"/>
              </a:spcAft>
              <a:buNone/>
            </a:pPr>
            <a:r>
              <a:rPr lang="en-US" sz="2500">
                <a:latin typeface="Montserrat"/>
                <a:ea typeface="Montserrat"/>
                <a:cs typeface="Montserrat"/>
                <a:sym typeface="Montserrat"/>
              </a:rPr>
              <a:t>You should write at least 250 words. Your response will be evaluated in terms of Task Fulfilment, Organization, Vocabulary and Grammar.</a:t>
            </a:r>
            <a:endParaRPr>
              <a:latin typeface="Montserrat"/>
              <a:ea typeface="Montserrat"/>
              <a:cs typeface="Montserrat"/>
              <a:sym typeface="Montserrat"/>
            </a:endParaRPr>
          </a:p>
        </p:txBody>
      </p:sp>
      <p:sp>
        <p:nvSpPr>
          <p:cNvPr id="832" name="Google Shape;832;p35"/>
          <p:cNvSpPr/>
          <p:nvPr/>
        </p:nvSpPr>
        <p:spPr>
          <a:xfrm>
            <a:off x="8573325" y="5845425"/>
            <a:ext cx="3718200" cy="59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3" name="Google Shape;833;p35"/>
          <p:cNvSpPr txBox="1"/>
          <p:nvPr>
            <p:ph type="title"/>
          </p:nvPr>
        </p:nvSpPr>
        <p:spPr>
          <a:xfrm>
            <a:off x="473529" y="395691"/>
            <a:ext cx="17340900" cy="79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Times new roman"/>
              <a:buNone/>
            </a:pPr>
            <a:r>
              <a:rPr b="1" lang="en-US" sz="4000">
                <a:latin typeface="Arial"/>
                <a:ea typeface="Arial"/>
                <a:cs typeface="Arial"/>
                <a:sym typeface="Arial"/>
              </a:rPr>
              <a:t>CÁC DẠNG BÀI LUẬN PHỔ BIẾN</a:t>
            </a:r>
            <a:endParaRPr b="1"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 National Online Learning Day by Slidesgo">
  <a:themeElements>
    <a:clrScheme name="Simple Light">
      <a:dk1>
        <a:srgbClr val="292929"/>
      </a:dk1>
      <a:lt1>
        <a:srgbClr val="4B77B7"/>
      </a:lt1>
      <a:dk2>
        <a:srgbClr val="F6F4EE"/>
      </a:dk2>
      <a:lt2>
        <a:srgbClr val="FFCF3B"/>
      </a:lt2>
      <a:accent1>
        <a:srgbClr val="F181B0"/>
      </a:accent1>
      <a:accent2>
        <a:srgbClr val="FFFFFF"/>
      </a:accent2>
      <a:accent3>
        <a:srgbClr val="E4E2DB"/>
      </a:accent3>
      <a:accent4>
        <a:srgbClr val="E54D31"/>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30">
      <a:dk1>
        <a:srgbClr val="414041"/>
      </a:dk1>
      <a:lt1>
        <a:srgbClr val="FFFFFF"/>
      </a:lt1>
      <a:dk2>
        <a:srgbClr val="018146"/>
      </a:dk2>
      <a:lt2>
        <a:srgbClr val="EB1C24"/>
      </a:lt2>
      <a:accent1>
        <a:srgbClr val="5B9BD5"/>
      </a:accent1>
      <a:accent2>
        <a:srgbClr val="DE6927"/>
      </a:accent2>
      <a:accent3>
        <a:srgbClr val="A5A5A5"/>
      </a:accent3>
      <a:accent4>
        <a:srgbClr val="FCB94C"/>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